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26D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52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747CE-3DC3-4359-89C7-C02B7DC4CA6C}" type="datetimeFigureOut">
              <a:rPr lang="zh-CN" altLang="en-US" smtClean="0"/>
              <a:pPr/>
              <a:t>2016/11/24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5554B-FF0E-4274-8064-68C1434152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FF1951-7B05-4ABC-91D5-B42357760F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34BE8D-F22F-43DB-BDD8-A55680E49FD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7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8ECE20A-55A1-4294-993A-1CD63C0520DD}" type="slidenum">
              <a:rPr lang="zh-CN" altLang="en-US" sz="1200">
                <a:latin typeface="Calibri" pitchFamily="34" charset="0"/>
              </a:rPr>
              <a:pPr algn="r"/>
              <a:t>12</a:t>
            </a:fld>
            <a:endParaRPr lang="en-US" altLang="zh-CN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54094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54094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B3A491-D77E-4DD9-B99C-5D3DC00BDFC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B3A491-D77E-4DD9-B99C-5D3DC00BDFC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B3A491-D77E-4DD9-B99C-5D3DC00BDFC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B3A491-D77E-4DD9-B99C-5D3DC00BDFC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B3A491-D77E-4DD9-B99C-5D3DC00BDFC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799D0-B06A-4968-882B-2333C58C1B8B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92215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B3A491-D77E-4DD9-B99C-5D3DC00BDFC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4D1041-340F-4578-A230-7CCF1F6FF4AC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4D1041-340F-4578-A230-7CCF1F6FF4AC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4D1041-340F-4578-A230-7CCF1F6FF4AC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0C01A8-1A6E-47C3-A165-C22EDB1844F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B3A491-D77E-4DD9-B99C-5D3DC00BDFC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B3A491-D77E-4DD9-B99C-5D3DC00BDFC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3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0318798-86B7-4979-B836-8C9005F8E1B8}" type="slidenum">
              <a:rPr lang="zh-CN" altLang="en-US" sz="1200">
                <a:latin typeface="Calibri" pitchFamily="34" charset="0"/>
              </a:rPr>
              <a:pPr algn="r"/>
              <a:t>10</a:t>
            </a:fld>
            <a:endParaRPr lang="en-US" altLang="zh-CN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1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notesSlide" Target="../notesSlides/notesSlide16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6.jpeg"/><Relationship Id="rId3" Type="http://schemas.openxmlformats.org/officeDocument/2006/relationships/image" Target="../media/image32.png"/><Relationship Id="rId7" Type="http://schemas.microsoft.com/office/2007/relationships/hdphoto" Target="../media/hdphoto6.wdp"/><Relationship Id="rId12" Type="http://schemas.microsoft.com/office/2007/relationships/hdphoto" Target="../media/hdphoto9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microsoft.com/office/2007/relationships/hdphoto" Target="../media/hdphoto5.wdp"/><Relationship Id="rId15" Type="http://schemas.openxmlformats.org/officeDocument/2006/relationships/image" Target="../media/image37.jpeg"/><Relationship Id="rId4" Type="http://schemas.openxmlformats.org/officeDocument/2006/relationships/image" Target="../media/image33.jpeg"/><Relationship Id="rId14" Type="http://schemas.microsoft.com/office/2007/relationships/hdphoto" Target="../media/hdphoto7.wdp"/><Relationship Id="rId9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hyperlink" Target="http://www.eyefulpresentations.co.uk/" TargetMode="External"/><Relationship Id="rId5" Type="http://schemas.openxmlformats.org/officeDocument/2006/relationships/hyperlink" Target="mailto:info@eyefulpresentations.co.uk" TargetMode="External"/><Relationship Id="rId4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2571755"/>
            <a:ext cx="9144000" cy="18282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3" rIns="91407" bIns="45703" rtlCol="0" anchor="ctr"/>
          <a:lstStyle/>
          <a:p>
            <a:pPr algn="ctr"/>
            <a:endParaRPr lang="zh-CN" altLang="en-US"/>
          </a:p>
        </p:txBody>
      </p:sp>
      <p:pic>
        <p:nvPicPr>
          <p:cNvPr id="29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3012" y="285261"/>
            <a:ext cx="1967244" cy="196697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8806" y="210281"/>
            <a:ext cx="2230535" cy="223023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8015418" y="5314105"/>
            <a:ext cx="1128587" cy="369298"/>
          </a:xfrm>
          <a:prstGeom prst="rect">
            <a:avLst/>
          </a:prstGeom>
          <a:noFill/>
        </p:spPr>
        <p:txBody>
          <a:bodyPr wrap="square" lIns="91407" tIns="45703" rIns="91407" bIns="45703" rtlCol="0">
            <a:spAutoFit/>
          </a:bodyPr>
          <a:lstStyle/>
          <a:p>
            <a:r>
              <a:rPr lang="zh-CN" altLang="en-US" dirty="0" smtClean="0"/>
              <a:t>延时文字</a:t>
            </a:r>
            <a:endParaRPr lang="zh-CN" altLang="en-US" dirty="0"/>
          </a:p>
        </p:txBody>
      </p:sp>
      <p:sp>
        <p:nvSpPr>
          <p:cNvPr id="32" name="圆角矩形 31"/>
          <p:cNvSpPr/>
          <p:nvPr/>
        </p:nvSpPr>
        <p:spPr>
          <a:xfrm>
            <a:off x="2349118" y="3791170"/>
            <a:ext cx="4391725" cy="431915"/>
          </a:xfrm>
          <a:prstGeom prst="roundRect">
            <a:avLst/>
          </a:prstGeom>
          <a:solidFill>
            <a:srgbClr val="0070C0"/>
          </a:solidFill>
          <a:ln>
            <a:solidFill>
              <a:srgbClr val="D3D3D3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3" rIns="91407" bIns="45703"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2638287" y="3766299"/>
            <a:ext cx="3877918" cy="461631"/>
          </a:xfrm>
          <a:prstGeom prst="rect">
            <a:avLst/>
          </a:prstGeom>
          <a:noFill/>
        </p:spPr>
        <p:txBody>
          <a:bodyPr wrap="none" lIns="91407" tIns="45703" rIns="91407" bIns="45703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打造节能环保绿色食堂</a:t>
            </a: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2359829" y="3806686"/>
            <a:ext cx="390552" cy="616266"/>
            <a:chOff x="936" y="1480"/>
            <a:chExt cx="1589" cy="2508"/>
          </a:xfrm>
        </p:grpSpPr>
        <p:grpSp>
          <p:nvGrpSpPr>
            <p:cNvPr id="3" name="组合 33"/>
            <p:cNvGrpSpPr>
              <a:grpSpLocks/>
            </p:cNvGrpSpPr>
            <p:nvPr/>
          </p:nvGrpSpPr>
          <p:grpSpPr bwMode="auto">
            <a:xfrm>
              <a:off x="985" y="1581"/>
              <a:ext cx="1441" cy="2407"/>
              <a:chOff x="1754168" y="3653262"/>
              <a:chExt cx="1857599" cy="3111186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1754168" y="3653262"/>
                <a:ext cx="1857599" cy="185759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latin typeface="+mj-lt"/>
                  <a:ea typeface="方正超粗黑简体" panose="03000509000000000000" pitchFamily="65" charset="-122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1911556" y="3810650"/>
                <a:ext cx="1542822" cy="1542820"/>
              </a:xfrm>
              <a:prstGeom prst="ellipse">
                <a:avLst/>
              </a:prstGeom>
              <a:solidFill>
                <a:srgbClr val="C20100"/>
              </a:soli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1890879" y="3789973"/>
                <a:ext cx="1584176" cy="1584174"/>
              </a:xfrm>
              <a:prstGeom prst="ellipse">
                <a:avLst/>
              </a:prstGeom>
              <a:solidFill>
                <a:srgbClr val="1A3F6C"/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solidFill>
                    <a:srgbClr val="0087CF"/>
                  </a:solidFill>
                  <a:latin typeface="+mj-lt"/>
                  <a:ea typeface="方正超粗黑简体" panose="03000509000000000000" pitchFamily="65" charset="-122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2196990" y="4093184"/>
                <a:ext cx="968881" cy="2671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/>
                <a:endParaRPr lang="zh-CN" altLang="zh-CN" sz="2700" b="1">
                  <a:solidFill>
                    <a:srgbClr val="CA0098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5" name="组合 4"/>
            <p:cNvGrpSpPr>
              <a:grpSpLocks/>
            </p:cNvGrpSpPr>
            <p:nvPr/>
          </p:nvGrpSpPr>
          <p:grpSpPr bwMode="auto">
            <a:xfrm>
              <a:off x="936" y="1480"/>
              <a:ext cx="1589" cy="1588"/>
              <a:chOff x="3733576" y="3930057"/>
              <a:chExt cx="1801556" cy="1800152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任意多边形 6"/>
              <p:cNvSpPr/>
              <p:nvPr/>
            </p:nvSpPr>
            <p:spPr>
              <a:xfrm>
                <a:off x="3734710" y="3930057"/>
                <a:ext cx="1800422" cy="1800152"/>
              </a:xfrm>
              <a:custGeom>
                <a:avLst/>
                <a:gdLst>
                  <a:gd name="connsiteX0" fmla="*/ 900000 w 1800000"/>
                  <a:gd name="connsiteY0" fmla="*/ 0 h 1800000"/>
                  <a:gd name="connsiteX1" fmla="*/ 1800000 w 1800000"/>
                  <a:gd name="connsiteY1" fmla="*/ 900000 h 1800000"/>
                  <a:gd name="connsiteX2" fmla="*/ 900000 w 1800000"/>
                  <a:gd name="connsiteY2" fmla="*/ 1800000 h 1800000"/>
                  <a:gd name="connsiteX3" fmla="*/ 0 w 1800000"/>
                  <a:gd name="connsiteY3" fmla="*/ 900000 h 1800000"/>
                  <a:gd name="connsiteX4" fmla="*/ 900000 w 1800000"/>
                  <a:gd name="connsiteY4" fmla="*/ 0 h 1800000"/>
                  <a:gd name="connsiteX5" fmla="*/ 900000 w 1800000"/>
                  <a:gd name="connsiteY5" fmla="*/ 270000 h 1800000"/>
                  <a:gd name="connsiteX6" fmla="*/ 270000 w 1800000"/>
                  <a:gd name="connsiteY6" fmla="*/ 900000 h 1800000"/>
                  <a:gd name="connsiteX7" fmla="*/ 900000 w 1800000"/>
                  <a:gd name="connsiteY7" fmla="*/ 1530000 h 1800000"/>
                  <a:gd name="connsiteX8" fmla="*/ 1530000 w 1800000"/>
                  <a:gd name="connsiteY8" fmla="*/ 900000 h 1800000"/>
                  <a:gd name="connsiteX9" fmla="*/ 900000 w 1800000"/>
                  <a:gd name="connsiteY9" fmla="*/ 27000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000" h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F0F0"/>
                  </a:gs>
                  <a:gs pos="100000">
                    <a:srgbClr val="DBDBDB"/>
                  </a:gs>
                </a:gsLst>
                <a:lin ang="2700000" scaled="1"/>
              </a:gradFill>
              <a:ln>
                <a:noFill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椭圆 7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44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4894" y="3865214"/>
            <a:ext cx="1475294" cy="353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1115616" y="2789546"/>
            <a:ext cx="7200799" cy="646296"/>
          </a:xfrm>
          <a:prstGeom prst="rect">
            <a:avLst/>
          </a:prstGeom>
          <a:noFill/>
        </p:spPr>
        <p:txBody>
          <a:bodyPr wrap="square" lIns="91407" tIns="45703" rIns="91407" bIns="45703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余热回收再利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 </a:t>
            </a:r>
            <a:r>
              <a:rPr lang="en-US" altLang="zh-CN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厨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房热水不耗能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9175" y="672416"/>
            <a:ext cx="1269794" cy="13299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920542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23333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667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167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667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167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2725E-6 L 0.45677 0.0080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40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23457E-6 L 0.41459 -0.0021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-12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167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667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/>
      <p:bldP spid="32" grpId="0" animBg="1"/>
      <p:bldP spid="33" grpId="0"/>
      <p:bldP spid="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9542"/>
            <a:ext cx="14401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0" y="5033964"/>
            <a:ext cx="9144000" cy="1301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589" name="TextBox 27"/>
          <p:cNvSpPr txBox="1">
            <a:spLocks noChangeArrowheads="1"/>
          </p:cNvSpPr>
          <p:nvPr/>
        </p:nvSpPr>
        <p:spPr bwMode="auto">
          <a:xfrm>
            <a:off x="516128" y="74613"/>
            <a:ext cx="7489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4400" b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③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-12700" y="566738"/>
            <a:ext cx="481013" cy="0"/>
          </a:xfrm>
          <a:prstGeom prst="line">
            <a:avLst/>
          </a:prstGeom>
          <a:ln w="381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1258888" y="574675"/>
            <a:ext cx="7885112" cy="0"/>
          </a:xfrm>
          <a:prstGeom prst="line">
            <a:avLst/>
          </a:prstGeom>
          <a:ln w="381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2" name="TextBox 30"/>
          <p:cNvSpPr txBox="1">
            <a:spLocks noChangeArrowheads="1"/>
          </p:cNvSpPr>
          <p:nvPr/>
        </p:nvSpPr>
        <p:spPr bwMode="auto">
          <a:xfrm>
            <a:off x="1258888" y="185738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热水应用</a:t>
            </a:r>
            <a:endParaRPr lang="zh-CN" altLang="en-US" b="1" dirty="0">
              <a:solidFill>
                <a:srgbClr val="0D0D0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55776" y="699542"/>
            <a:ext cx="1440000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699542"/>
            <a:ext cx="1440000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771550"/>
            <a:ext cx="1440000" cy="182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3003799"/>
            <a:ext cx="1440000" cy="184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3011658"/>
            <a:ext cx="1440000" cy="186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3030030"/>
            <a:ext cx="1440000" cy="184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4208" y="2931791"/>
            <a:ext cx="1440000" cy="185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3964"/>
            <a:ext cx="9144000" cy="1301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626" name="TextBox 36"/>
          <p:cNvSpPr txBox="1">
            <a:spLocks noChangeArrowheads="1"/>
          </p:cNvSpPr>
          <p:nvPr/>
        </p:nvSpPr>
        <p:spPr bwMode="auto">
          <a:xfrm>
            <a:off x="516128" y="74613"/>
            <a:ext cx="7489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4400" b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④</a:t>
            </a:r>
            <a:endParaRPr lang="zh-CN" altLang="en-US" sz="4400" b="1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-12700" y="566738"/>
            <a:ext cx="481013" cy="0"/>
          </a:xfrm>
          <a:prstGeom prst="line">
            <a:avLst/>
          </a:prstGeom>
          <a:ln w="381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1258888" y="574675"/>
            <a:ext cx="7885112" cy="0"/>
          </a:xfrm>
          <a:prstGeom prst="line">
            <a:avLst/>
          </a:prstGeom>
          <a:ln w="381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9" name="TextBox 39"/>
          <p:cNvSpPr txBox="1">
            <a:spLocks noChangeArrowheads="1"/>
          </p:cNvSpPr>
          <p:nvPr/>
        </p:nvSpPr>
        <p:spPr bwMode="auto">
          <a:xfrm>
            <a:off x="1258888" y="185738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</a:rPr>
              <a:t>系统优势</a:t>
            </a:r>
            <a:endParaRPr lang="zh-CN" altLang="en-US" b="1" dirty="0">
              <a:solidFill>
                <a:srgbClr val="0D0D0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9"/>
          <p:cNvGrpSpPr/>
          <p:nvPr/>
        </p:nvGrpSpPr>
        <p:grpSpPr>
          <a:xfrm>
            <a:off x="1403648" y="1563639"/>
            <a:ext cx="5722938" cy="708419"/>
            <a:chOff x="1736725" y="1935882"/>
            <a:chExt cx="5722938" cy="708419"/>
          </a:xfrm>
        </p:grpSpPr>
        <p:grpSp>
          <p:nvGrpSpPr>
            <p:cNvPr id="3" name="组合 40"/>
            <p:cNvGrpSpPr>
              <a:grpSpLocks/>
            </p:cNvGrpSpPr>
            <p:nvPr>
              <p:custDataLst>
                <p:tags r:id="rId9"/>
              </p:custDataLst>
            </p:nvPr>
          </p:nvGrpSpPr>
          <p:grpSpPr bwMode="auto">
            <a:xfrm>
              <a:off x="1736725" y="1935882"/>
              <a:ext cx="5520829" cy="539353"/>
              <a:chOff x="1736271" y="2315416"/>
              <a:chExt cx="5521854" cy="718457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1736271" y="2315416"/>
                <a:ext cx="718457" cy="71845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>
                <a:innerShdw blurRad="203200">
                  <a:schemeClr val="accent1">
                    <a:lumMod val="75000"/>
                    <a:alpha val="73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endParaRPr lang="zh-CN" altLang="en-US" sz="1400">
                  <a:solidFill>
                    <a:schemeClr val="accent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" name="文本框 10"/>
              <p:cNvSpPr txBox="1">
                <a:spLocks noChangeArrowheads="1"/>
              </p:cNvSpPr>
              <p:nvPr/>
            </p:nvSpPr>
            <p:spPr bwMode="auto">
              <a:xfrm>
                <a:off x="2749098" y="2315416"/>
                <a:ext cx="873577" cy="718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zh-CN" altLang="en-US" b="1" dirty="0" smtClean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便 利</a:t>
                </a:r>
                <a:endParaRPr lang="en-US" altLang="zh-CN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5" name="文本框 11"/>
              <p:cNvSpPr txBox="1"/>
              <p:nvPr/>
            </p:nvSpPr>
            <p:spPr>
              <a:xfrm>
                <a:off x="3707816" y="2315416"/>
                <a:ext cx="3550309" cy="718457"/>
              </a:xfrm>
              <a:prstGeom prst="rect">
                <a:avLst/>
              </a:prstGeom>
              <a:noFill/>
            </p:spPr>
            <p:txBody>
              <a:bodyPr lIns="0" tIns="0" rIns="0" bIns="0" anchor="ctr"/>
              <a:lstStyle/>
              <a:p>
                <a:pPr>
                  <a:lnSpc>
                    <a:spcPct val="110000"/>
                  </a:lnSpc>
                  <a:defRPr/>
                </a:pPr>
                <a:r>
                  <a:rPr lang="zh-CN" altLang="en-US" sz="1600" dirty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热水管网覆盖各用水点，即开即用；</a:t>
                </a:r>
                <a:endParaRPr lang="da-DK" altLang="zh-CN" sz="160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6" name="KSO_Shape"/>
              <p:cNvSpPr>
                <a:spLocks/>
              </p:cNvSpPr>
              <p:nvPr/>
            </p:nvSpPr>
            <p:spPr bwMode="auto">
              <a:xfrm>
                <a:off x="1971265" y="2535869"/>
                <a:ext cx="249284" cy="277550"/>
              </a:xfrm>
              <a:custGeom>
                <a:avLst/>
                <a:gdLst>
                  <a:gd name="T0" fmla="*/ 527033 w 2960688"/>
                  <a:gd name="T1" fmla="*/ 1877159 h 3298826"/>
                  <a:gd name="T2" fmla="*/ 409443 w 2960688"/>
                  <a:gd name="T3" fmla="*/ 2000501 h 3298826"/>
                  <a:gd name="T4" fmla="*/ 411355 w 2960688"/>
                  <a:gd name="T5" fmla="*/ 2233197 h 3298826"/>
                  <a:gd name="T6" fmla="*/ 351125 w 2960688"/>
                  <a:gd name="T7" fmla="*/ 2312034 h 3298826"/>
                  <a:gd name="T8" fmla="*/ 273369 w 2960688"/>
                  <a:gd name="T9" fmla="*/ 2124161 h 3298826"/>
                  <a:gd name="T10" fmla="*/ 346027 w 2960688"/>
                  <a:gd name="T11" fmla="*/ 1891464 h 3298826"/>
                  <a:gd name="T12" fmla="*/ 896304 w 2960688"/>
                  <a:gd name="T13" fmla="*/ 1785321 h 3298826"/>
                  <a:gd name="T14" fmla="*/ 1068706 w 2960688"/>
                  <a:gd name="T15" fmla="*/ 2016555 h 3298826"/>
                  <a:gd name="T16" fmla="*/ 1068071 w 2960688"/>
                  <a:gd name="T17" fmla="*/ 2228732 h 3298826"/>
                  <a:gd name="T18" fmla="*/ 959169 w 2960688"/>
                  <a:gd name="T19" fmla="*/ 2409781 h 3298826"/>
                  <a:gd name="T20" fmla="*/ 713741 w 2960688"/>
                  <a:gd name="T21" fmla="*/ 2518728 h 3298826"/>
                  <a:gd name="T22" fmla="*/ 693421 w 2960688"/>
                  <a:gd name="T23" fmla="*/ 1957476 h 3298826"/>
                  <a:gd name="T24" fmla="*/ 640080 w 2960688"/>
                  <a:gd name="T25" fmla="*/ 1634173 h 3298826"/>
                  <a:gd name="T26" fmla="*/ 392430 w 2960688"/>
                  <a:gd name="T27" fmla="*/ 1729423 h 3298826"/>
                  <a:gd name="T28" fmla="*/ 232092 w 2960688"/>
                  <a:gd name="T29" fmla="*/ 1935163 h 3298826"/>
                  <a:gd name="T30" fmla="*/ 200025 w 2960688"/>
                  <a:gd name="T31" fmla="*/ 2188846 h 3298826"/>
                  <a:gd name="T32" fmla="*/ 307658 w 2960688"/>
                  <a:gd name="T33" fmla="*/ 2432368 h 3298826"/>
                  <a:gd name="T34" fmla="*/ 520065 w 2960688"/>
                  <a:gd name="T35" fmla="*/ 2581276 h 3298826"/>
                  <a:gd name="T36" fmla="*/ 775335 w 2960688"/>
                  <a:gd name="T37" fmla="*/ 2601279 h 3298826"/>
                  <a:gd name="T38" fmla="*/ 1014095 w 2960688"/>
                  <a:gd name="T39" fmla="*/ 2481581 h 3298826"/>
                  <a:gd name="T40" fmla="*/ 1151890 w 2960688"/>
                  <a:gd name="T41" fmla="*/ 2263141 h 3298826"/>
                  <a:gd name="T42" fmla="*/ 1159510 w 2960688"/>
                  <a:gd name="T43" fmla="*/ 2006283 h 3298826"/>
                  <a:gd name="T44" fmla="*/ 1027748 w 2960688"/>
                  <a:gd name="T45" fmla="*/ 1773556 h 3298826"/>
                  <a:gd name="T46" fmla="*/ 803275 w 2960688"/>
                  <a:gd name="T47" fmla="*/ 1647190 h 3298826"/>
                  <a:gd name="T48" fmla="*/ 1574800 w 2960688"/>
                  <a:gd name="T49" fmla="*/ 2092842 h 3298826"/>
                  <a:gd name="T50" fmla="*/ 2153920 w 2960688"/>
                  <a:gd name="T51" fmla="*/ 1496357 h 3298826"/>
                  <a:gd name="T52" fmla="*/ 2773363 w 2960688"/>
                  <a:gd name="T53" fmla="*/ 1705761 h 3298826"/>
                  <a:gd name="T54" fmla="*/ 2930208 w 2960688"/>
                  <a:gd name="T55" fmla="*/ 2034463 h 3298826"/>
                  <a:gd name="T56" fmla="*/ 2534285 w 2960688"/>
                  <a:gd name="T57" fmla="*/ 2333022 h 3298826"/>
                  <a:gd name="T58" fmla="*/ 2062798 w 2960688"/>
                  <a:gd name="T59" fmla="*/ 2832102 h 3298826"/>
                  <a:gd name="T60" fmla="*/ 1393825 w 2960688"/>
                  <a:gd name="T61" fmla="*/ 2435503 h 3298826"/>
                  <a:gd name="T62" fmla="*/ 1449705 w 2960688"/>
                  <a:gd name="T63" fmla="*/ 1990995 h 3298826"/>
                  <a:gd name="T64" fmla="*/ 1293813 w 2960688"/>
                  <a:gd name="T65" fmla="*/ 1642623 h 3298826"/>
                  <a:gd name="T66" fmla="*/ 818833 w 2960688"/>
                  <a:gd name="T67" fmla="*/ 1450340 h 3298826"/>
                  <a:gd name="T68" fmla="*/ 1141095 w 2960688"/>
                  <a:gd name="T69" fmla="*/ 1611630 h 3298826"/>
                  <a:gd name="T70" fmla="*/ 1340803 w 2960688"/>
                  <a:gd name="T71" fmla="*/ 1927861 h 3298826"/>
                  <a:gd name="T72" fmla="*/ 1348423 w 2960688"/>
                  <a:gd name="T73" fmla="*/ 2284731 h 3298826"/>
                  <a:gd name="T74" fmla="*/ 1223010 w 2960688"/>
                  <a:gd name="T75" fmla="*/ 2541906 h 3298826"/>
                  <a:gd name="T76" fmla="*/ 1473200 w 2960688"/>
                  <a:gd name="T77" fmla="*/ 3188336 h 3298826"/>
                  <a:gd name="T78" fmla="*/ 1409700 w 2960688"/>
                  <a:gd name="T79" fmla="*/ 3287079 h 3298826"/>
                  <a:gd name="T80" fmla="*/ 1293813 w 2960688"/>
                  <a:gd name="T81" fmla="*/ 3278189 h 3298826"/>
                  <a:gd name="T82" fmla="*/ 780415 w 2960688"/>
                  <a:gd name="T83" fmla="*/ 2798129 h 3298826"/>
                  <a:gd name="T84" fmla="*/ 485775 w 2960688"/>
                  <a:gd name="T85" fmla="*/ 2775904 h 3298826"/>
                  <a:gd name="T86" fmla="*/ 179387 w 2960688"/>
                  <a:gd name="T87" fmla="*/ 2582863 h 3298826"/>
                  <a:gd name="T88" fmla="*/ 11747 w 2960688"/>
                  <a:gd name="T89" fmla="*/ 2248853 h 3298826"/>
                  <a:gd name="T90" fmla="*/ 39687 w 2960688"/>
                  <a:gd name="T91" fmla="*/ 1891666 h 3298826"/>
                  <a:gd name="T92" fmla="*/ 248285 w 2960688"/>
                  <a:gd name="T93" fmla="*/ 1593533 h 3298826"/>
                  <a:gd name="T94" fmla="*/ 589598 w 2960688"/>
                  <a:gd name="T95" fmla="*/ 1443356 h 3298826"/>
                  <a:gd name="T96" fmla="*/ 2009571 w 2960688"/>
                  <a:gd name="T97" fmla="*/ 44471 h 3298826"/>
                  <a:gd name="T98" fmla="*/ 2211293 w 2960688"/>
                  <a:gd name="T99" fmla="*/ 227752 h 3298826"/>
                  <a:gd name="T100" fmla="*/ 2308501 w 2960688"/>
                  <a:gd name="T101" fmla="*/ 511410 h 3298826"/>
                  <a:gd name="T102" fmla="*/ 2385695 w 2960688"/>
                  <a:gd name="T103" fmla="*/ 681985 h 3298826"/>
                  <a:gd name="T104" fmla="*/ 2326608 w 2960688"/>
                  <a:gd name="T105" fmla="*/ 854149 h 3298826"/>
                  <a:gd name="T106" fmla="*/ 2142358 w 2960688"/>
                  <a:gd name="T107" fmla="*/ 1198477 h 3298826"/>
                  <a:gd name="T108" fmla="*/ 1940000 w 2960688"/>
                  <a:gd name="T109" fmla="*/ 1360477 h 3298826"/>
                  <a:gd name="T110" fmla="*/ 1698569 w 2960688"/>
                  <a:gd name="T111" fmla="*/ 1367782 h 3298826"/>
                  <a:gd name="T112" fmla="*/ 1505106 w 2960688"/>
                  <a:gd name="T113" fmla="*/ 1235642 h 3298826"/>
                  <a:gd name="T114" fmla="*/ 1298619 w 2960688"/>
                  <a:gd name="T115" fmla="*/ 873208 h 3298826"/>
                  <a:gd name="T116" fmla="*/ 1219200 w 2960688"/>
                  <a:gd name="T117" fmla="*/ 700409 h 3298826"/>
                  <a:gd name="T118" fmla="*/ 1306560 w 2960688"/>
                  <a:gd name="T119" fmla="*/ 536504 h 3298826"/>
                  <a:gd name="T120" fmla="*/ 1394873 w 2960688"/>
                  <a:gd name="T121" fmla="*/ 248081 h 3298826"/>
                  <a:gd name="T122" fmla="*/ 1587383 w 2960688"/>
                  <a:gd name="T123" fmla="*/ 54953 h 3298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60688" h="3298826">
                    <a:moveTo>
                      <a:pt x="472859" y="1797050"/>
                    </a:moveTo>
                    <a:lnTo>
                      <a:pt x="478276" y="1797050"/>
                    </a:lnTo>
                    <a:lnTo>
                      <a:pt x="483375" y="1797686"/>
                    </a:lnTo>
                    <a:lnTo>
                      <a:pt x="488792" y="1798640"/>
                    </a:lnTo>
                    <a:lnTo>
                      <a:pt x="493891" y="1800229"/>
                    </a:lnTo>
                    <a:lnTo>
                      <a:pt x="499309" y="1802454"/>
                    </a:lnTo>
                    <a:lnTo>
                      <a:pt x="503770" y="1804679"/>
                    </a:lnTo>
                    <a:lnTo>
                      <a:pt x="508550" y="1807858"/>
                    </a:lnTo>
                    <a:lnTo>
                      <a:pt x="512693" y="1811355"/>
                    </a:lnTo>
                    <a:lnTo>
                      <a:pt x="516836" y="1815170"/>
                    </a:lnTo>
                    <a:lnTo>
                      <a:pt x="520341" y="1819302"/>
                    </a:lnTo>
                    <a:lnTo>
                      <a:pt x="523846" y="1824071"/>
                    </a:lnTo>
                    <a:lnTo>
                      <a:pt x="526396" y="1829157"/>
                    </a:lnTo>
                    <a:lnTo>
                      <a:pt x="528945" y="1834561"/>
                    </a:lnTo>
                    <a:lnTo>
                      <a:pt x="530220" y="1839648"/>
                    </a:lnTo>
                    <a:lnTo>
                      <a:pt x="531495" y="1845370"/>
                    </a:lnTo>
                    <a:lnTo>
                      <a:pt x="531813" y="1850774"/>
                    </a:lnTo>
                    <a:lnTo>
                      <a:pt x="531813" y="1855860"/>
                    </a:lnTo>
                    <a:lnTo>
                      <a:pt x="531495" y="1861264"/>
                    </a:lnTo>
                    <a:lnTo>
                      <a:pt x="530220" y="1866668"/>
                    </a:lnTo>
                    <a:lnTo>
                      <a:pt x="528945" y="1871755"/>
                    </a:lnTo>
                    <a:lnTo>
                      <a:pt x="527033" y="1877159"/>
                    </a:lnTo>
                    <a:lnTo>
                      <a:pt x="524165" y="1881609"/>
                    </a:lnTo>
                    <a:lnTo>
                      <a:pt x="520978" y="1886378"/>
                    </a:lnTo>
                    <a:lnTo>
                      <a:pt x="517792" y="1890510"/>
                    </a:lnTo>
                    <a:lnTo>
                      <a:pt x="513968" y="1894643"/>
                    </a:lnTo>
                    <a:lnTo>
                      <a:pt x="509506" y="1898140"/>
                    </a:lnTo>
                    <a:lnTo>
                      <a:pt x="504726" y="1901636"/>
                    </a:lnTo>
                    <a:lnTo>
                      <a:pt x="495803" y="1907358"/>
                    </a:lnTo>
                    <a:lnTo>
                      <a:pt x="486880" y="1913080"/>
                    </a:lnTo>
                    <a:lnTo>
                      <a:pt x="478913" y="1918803"/>
                    </a:lnTo>
                    <a:lnTo>
                      <a:pt x="471265" y="1924842"/>
                    </a:lnTo>
                    <a:lnTo>
                      <a:pt x="463936" y="1931200"/>
                    </a:lnTo>
                    <a:lnTo>
                      <a:pt x="457244" y="1937240"/>
                    </a:lnTo>
                    <a:lnTo>
                      <a:pt x="450870" y="1943280"/>
                    </a:lnTo>
                    <a:lnTo>
                      <a:pt x="444815" y="1949320"/>
                    </a:lnTo>
                    <a:lnTo>
                      <a:pt x="439398" y="1955678"/>
                    </a:lnTo>
                    <a:lnTo>
                      <a:pt x="433980" y="1962036"/>
                    </a:lnTo>
                    <a:lnTo>
                      <a:pt x="429519" y="1968076"/>
                    </a:lnTo>
                    <a:lnTo>
                      <a:pt x="424739" y="1974751"/>
                    </a:lnTo>
                    <a:lnTo>
                      <a:pt x="420596" y="1980791"/>
                    </a:lnTo>
                    <a:lnTo>
                      <a:pt x="416453" y="1987467"/>
                    </a:lnTo>
                    <a:lnTo>
                      <a:pt x="412948" y="1993825"/>
                    </a:lnTo>
                    <a:lnTo>
                      <a:pt x="409443" y="2000501"/>
                    </a:lnTo>
                    <a:lnTo>
                      <a:pt x="406256" y="2006858"/>
                    </a:lnTo>
                    <a:lnTo>
                      <a:pt x="403388" y="2013534"/>
                    </a:lnTo>
                    <a:lnTo>
                      <a:pt x="400838" y="2019892"/>
                    </a:lnTo>
                    <a:lnTo>
                      <a:pt x="398608" y="2026886"/>
                    </a:lnTo>
                    <a:lnTo>
                      <a:pt x="394465" y="2039919"/>
                    </a:lnTo>
                    <a:lnTo>
                      <a:pt x="391278" y="2053271"/>
                    </a:lnTo>
                    <a:lnTo>
                      <a:pt x="388729" y="2066622"/>
                    </a:lnTo>
                    <a:lnTo>
                      <a:pt x="387135" y="2079974"/>
                    </a:lnTo>
                    <a:lnTo>
                      <a:pt x="386498" y="2093007"/>
                    </a:lnTo>
                    <a:lnTo>
                      <a:pt x="385861" y="2106041"/>
                    </a:lnTo>
                    <a:lnTo>
                      <a:pt x="385861" y="2118439"/>
                    </a:lnTo>
                    <a:lnTo>
                      <a:pt x="386817" y="2130518"/>
                    </a:lnTo>
                    <a:lnTo>
                      <a:pt x="387773" y="2141962"/>
                    </a:lnTo>
                    <a:lnTo>
                      <a:pt x="389366" y="2153724"/>
                    </a:lnTo>
                    <a:lnTo>
                      <a:pt x="391278" y="2164215"/>
                    </a:lnTo>
                    <a:lnTo>
                      <a:pt x="393190" y="2174705"/>
                    </a:lnTo>
                    <a:lnTo>
                      <a:pt x="395421" y="2184242"/>
                    </a:lnTo>
                    <a:lnTo>
                      <a:pt x="397970" y="2193461"/>
                    </a:lnTo>
                    <a:lnTo>
                      <a:pt x="402432" y="2209038"/>
                    </a:lnTo>
                    <a:lnTo>
                      <a:pt x="406574" y="2221435"/>
                    </a:lnTo>
                    <a:lnTo>
                      <a:pt x="409761" y="2229383"/>
                    </a:lnTo>
                    <a:lnTo>
                      <a:pt x="411355" y="2233197"/>
                    </a:lnTo>
                    <a:lnTo>
                      <a:pt x="413585" y="2238602"/>
                    </a:lnTo>
                    <a:lnTo>
                      <a:pt x="415179" y="2244006"/>
                    </a:lnTo>
                    <a:lnTo>
                      <a:pt x="416453" y="2249728"/>
                    </a:lnTo>
                    <a:lnTo>
                      <a:pt x="416772" y="2255132"/>
                    </a:lnTo>
                    <a:lnTo>
                      <a:pt x="416772" y="2260536"/>
                    </a:lnTo>
                    <a:lnTo>
                      <a:pt x="415816" y="2265940"/>
                    </a:lnTo>
                    <a:lnTo>
                      <a:pt x="414860" y="2271026"/>
                    </a:lnTo>
                    <a:lnTo>
                      <a:pt x="413267" y="2276113"/>
                    </a:lnTo>
                    <a:lnTo>
                      <a:pt x="411036" y="2281199"/>
                    </a:lnTo>
                    <a:lnTo>
                      <a:pt x="408168" y="2285967"/>
                    </a:lnTo>
                    <a:lnTo>
                      <a:pt x="405300" y="2290736"/>
                    </a:lnTo>
                    <a:lnTo>
                      <a:pt x="401794" y="2294868"/>
                    </a:lnTo>
                    <a:lnTo>
                      <a:pt x="397970" y="2298683"/>
                    </a:lnTo>
                    <a:lnTo>
                      <a:pt x="393509" y="2302180"/>
                    </a:lnTo>
                    <a:lnTo>
                      <a:pt x="389047" y="2305359"/>
                    </a:lnTo>
                    <a:lnTo>
                      <a:pt x="383630" y="2307902"/>
                    </a:lnTo>
                    <a:lnTo>
                      <a:pt x="378213" y="2309809"/>
                    </a:lnTo>
                    <a:lnTo>
                      <a:pt x="372795" y="2311717"/>
                    </a:lnTo>
                    <a:lnTo>
                      <a:pt x="367696" y="2312670"/>
                    </a:lnTo>
                    <a:lnTo>
                      <a:pt x="361642" y="2312988"/>
                    </a:lnTo>
                    <a:lnTo>
                      <a:pt x="356543" y="2312988"/>
                    </a:lnTo>
                    <a:lnTo>
                      <a:pt x="351125" y="2312034"/>
                    </a:lnTo>
                    <a:lnTo>
                      <a:pt x="345708" y="2311081"/>
                    </a:lnTo>
                    <a:lnTo>
                      <a:pt x="340609" y="2309491"/>
                    </a:lnTo>
                    <a:lnTo>
                      <a:pt x="335829" y="2307584"/>
                    </a:lnTo>
                    <a:lnTo>
                      <a:pt x="330730" y="2304723"/>
                    </a:lnTo>
                    <a:lnTo>
                      <a:pt x="326587" y="2301862"/>
                    </a:lnTo>
                    <a:lnTo>
                      <a:pt x="322126" y="2298365"/>
                    </a:lnTo>
                    <a:lnTo>
                      <a:pt x="318302" y="2294550"/>
                    </a:lnTo>
                    <a:lnTo>
                      <a:pt x="314478" y="2289782"/>
                    </a:lnTo>
                    <a:lnTo>
                      <a:pt x="311610" y="2285332"/>
                    </a:lnTo>
                    <a:lnTo>
                      <a:pt x="308742" y="2280245"/>
                    </a:lnTo>
                    <a:lnTo>
                      <a:pt x="306830" y="2275795"/>
                    </a:lnTo>
                    <a:lnTo>
                      <a:pt x="302687" y="2264987"/>
                    </a:lnTo>
                    <a:lnTo>
                      <a:pt x="296951" y="2249092"/>
                    </a:lnTo>
                    <a:lnTo>
                      <a:pt x="293764" y="2239237"/>
                    </a:lnTo>
                    <a:lnTo>
                      <a:pt x="290259" y="2228111"/>
                    </a:lnTo>
                    <a:lnTo>
                      <a:pt x="287391" y="2216349"/>
                    </a:lnTo>
                    <a:lnTo>
                      <a:pt x="284204" y="2202998"/>
                    </a:lnTo>
                    <a:lnTo>
                      <a:pt x="281017" y="2189328"/>
                    </a:lnTo>
                    <a:lnTo>
                      <a:pt x="278468" y="2173752"/>
                    </a:lnTo>
                    <a:lnTo>
                      <a:pt x="276556" y="2158175"/>
                    </a:lnTo>
                    <a:lnTo>
                      <a:pt x="274644" y="2141645"/>
                    </a:lnTo>
                    <a:lnTo>
                      <a:pt x="273369" y="2124161"/>
                    </a:lnTo>
                    <a:lnTo>
                      <a:pt x="273050" y="2106041"/>
                    </a:lnTo>
                    <a:lnTo>
                      <a:pt x="273369" y="2088239"/>
                    </a:lnTo>
                    <a:lnTo>
                      <a:pt x="274325" y="2078384"/>
                    </a:lnTo>
                    <a:lnTo>
                      <a:pt x="274962" y="2069483"/>
                    </a:lnTo>
                    <a:lnTo>
                      <a:pt x="275918" y="2059629"/>
                    </a:lnTo>
                    <a:lnTo>
                      <a:pt x="277193" y="2049774"/>
                    </a:lnTo>
                    <a:lnTo>
                      <a:pt x="278786" y="2040237"/>
                    </a:lnTo>
                    <a:lnTo>
                      <a:pt x="280698" y="2030382"/>
                    </a:lnTo>
                    <a:lnTo>
                      <a:pt x="282929" y="2020846"/>
                    </a:lnTo>
                    <a:lnTo>
                      <a:pt x="285479" y="2010673"/>
                    </a:lnTo>
                    <a:lnTo>
                      <a:pt x="288347" y="2000819"/>
                    </a:lnTo>
                    <a:lnTo>
                      <a:pt x="291533" y="1990328"/>
                    </a:lnTo>
                    <a:lnTo>
                      <a:pt x="295039" y="1980473"/>
                    </a:lnTo>
                    <a:lnTo>
                      <a:pt x="299181" y="1970619"/>
                    </a:lnTo>
                    <a:lnTo>
                      <a:pt x="303324" y="1960446"/>
                    </a:lnTo>
                    <a:lnTo>
                      <a:pt x="308423" y="1950274"/>
                    </a:lnTo>
                    <a:lnTo>
                      <a:pt x="313522" y="1940419"/>
                    </a:lnTo>
                    <a:lnTo>
                      <a:pt x="319258" y="1930247"/>
                    </a:lnTo>
                    <a:lnTo>
                      <a:pt x="325313" y="1920710"/>
                    </a:lnTo>
                    <a:lnTo>
                      <a:pt x="331368" y="1910855"/>
                    </a:lnTo>
                    <a:lnTo>
                      <a:pt x="338697" y="1901318"/>
                    </a:lnTo>
                    <a:lnTo>
                      <a:pt x="346027" y="1891464"/>
                    </a:lnTo>
                    <a:lnTo>
                      <a:pt x="353675" y="1881927"/>
                    </a:lnTo>
                    <a:lnTo>
                      <a:pt x="362279" y="1872708"/>
                    </a:lnTo>
                    <a:lnTo>
                      <a:pt x="370883" y="1863807"/>
                    </a:lnTo>
                    <a:lnTo>
                      <a:pt x="380125" y="1854906"/>
                    </a:lnTo>
                    <a:lnTo>
                      <a:pt x="389685" y="1846005"/>
                    </a:lnTo>
                    <a:lnTo>
                      <a:pt x="400201" y="1837740"/>
                    </a:lnTo>
                    <a:lnTo>
                      <a:pt x="411036" y="1829157"/>
                    </a:lnTo>
                    <a:lnTo>
                      <a:pt x="422190" y="1820892"/>
                    </a:lnTo>
                    <a:lnTo>
                      <a:pt x="433980" y="1813263"/>
                    </a:lnTo>
                    <a:lnTo>
                      <a:pt x="446409" y="1805315"/>
                    </a:lnTo>
                    <a:lnTo>
                      <a:pt x="451189" y="1802772"/>
                    </a:lnTo>
                    <a:lnTo>
                      <a:pt x="456606" y="1800547"/>
                    </a:lnTo>
                    <a:lnTo>
                      <a:pt x="461705" y="1798957"/>
                    </a:lnTo>
                    <a:lnTo>
                      <a:pt x="467441" y="1797686"/>
                    </a:lnTo>
                    <a:lnTo>
                      <a:pt x="472859" y="1797050"/>
                    </a:lnTo>
                    <a:close/>
                    <a:moveTo>
                      <a:pt x="799783" y="1741488"/>
                    </a:moveTo>
                    <a:lnTo>
                      <a:pt x="816611" y="1747205"/>
                    </a:lnTo>
                    <a:lnTo>
                      <a:pt x="833438" y="1753558"/>
                    </a:lnTo>
                    <a:lnTo>
                      <a:pt x="849631" y="1760228"/>
                    </a:lnTo>
                    <a:lnTo>
                      <a:pt x="865506" y="1767851"/>
                    </a:lnTo>
                    <a:lnTo>
                      <a:pt x="881064" y="1776427"/>
                    </a:lnTo>
                    <a:lnTo>
                      <a:pt x="896304" y="1785321"/>
                    </a:lnTo>
                    <a:lnTo>
                      <a:pt x="910909" y="1795167"/>
                    </a:lnTo>
                    <a:lnTo>
                      <a:pt x="925514" y="1805332"/>
                    </a:lnTo>
                    <a:lnTo>
                      <a:pt x="939166" y="1816131"/>
                    </a:lnTo>
                    <a:lnTo>
                      <a:pt x="952819" y="1827566"/>
                    </a:lnTo>
                    <a:lnTo>
                      <a:pt x="965201" y="1839953"/>
                    </a:lnTo>
                    <a:lnTo>
                      <a:pt x="977584" y="1852976"/>
                    </a:lnTo>
                    <a:lnTo>
                      <a:pt x="989331" y="1866317"/>
                    </a:lnTo>
                    <a:lnTo>
                      <a:pt x="1000444" y="1879975"/>
                    </a:lnTo>
                    <a:lnTo>
                      <a:pt x="1011239" y="1894586"/>
                    </a:lnTo>
                    <a:lnTo>
                      <a:pt x="1021081" y="1909514"/>
                    </a:lnTo>
                    <a:lnTo>
                      <a:pt x="1026479" y="1918090"/>
                    </a:lnTo>
                    <a:lnTo>
                      <a:pt x="1031559" y="1926666"/>
                    </a:lnTo>
                    <a:lnTo>
                      <a:pt x="1036004" y="1935242"/>
                    </a:lnTo>
                    <a:lnTo>
                      <a:pt x="1040766" y="1944136"/>
                    </a:lnTo>
                    <a:lnTo>
                      <a:pt x="1044894" y="1952712"/>
                    </a:lnTo>
                    <a:lnTo>
                      <a:pt x="1049021" y="1961605"/>
                    </a:lnTo>
                    <a:lnTo>
                      <a:pt x="1052831" y="1970817"/>
                    </a:lnTo>
                    <a:lnTo>
                      <a:pt x="1056324" y="1979710"/>
                    </a:lnTo>
                    <a:lnTo>
                      <a:pt x="1059816" y="1988922"/>
                    </a:lnTo>
                    <a:lnTo>
                      <a:pt x="1062991" y="1997815"/>
                    </a:lnTo>
                    <a:lnTo>
                      <a:pt x="1065849" y="2007026"/>
                    </a:lnTo>
                    <a:lnTo>
                      <a:pt x="1068706" y="2016555"/>
                    </a:lnTo>
                    <a:lnTo>
                      <a:pt x="1070929" y="2025767"/>
                    </a:lnTo>
                    <a:lnTo>
                      <a:pt x="1073151" y="2035295"/>
                    </a:lnTo>
                    <a:lnTo>
                      <a:pt x="1075056" y="2044507"/>
                    </a:lnTo>
                    <a:lnTo>
                      <a:pt x="1076961" y="2054353"/>
                    </a:lnTo>
                    <a:lnTo>
                      <a:pt x="1078549" y="2063882"/>
                    </a:lnTo>
                    <a:lnTo>
                      <a:pt x="1079819" y="2073411"/>
                    </a:lnTo>
                    <a:lnTo>
                      <a:pt x="1080771" y="2082940"/>
                    </a:lnTo>
                    <a:lnTo>
                      <a:pt x="1081724" y="2092786"/>
                    </a:lnTo>
                    <a:lnTo>
                      <a:pt x="1082359" y="2102315"/>
                    </a:lnTo>
                    <a:lnTo>
                      <a:pt x="1082676" y="2111844"/>
                    </a:lnTo>
                    <a:lnTo>
                      <a:pt x="1082676" y="2122008"/>
                    </a:lnTo>
                    <a:lnTo>
                      <a:pt x="1082676" y="2131537"/>
                    </a:lnTo>
                    <a:lnTo>
                      <a:pt x="1082359" y="2141066"/>
                    </a:lnTo>
                    <a:lnTo>
                      <a:pt x="1081724" y="2150913"/>
                    </a:lnTo>
                    <a:lnTo>
                      <a:pt x="1080771" y="2160442"/>
                    </a:lnTo>
                    <a:lnTo>
                      <a:pt x="1079819" y="2170606"/>
                    </a:lnTo>
                    <a:lnTo>
                      <a:pt x="1078231" y="2180135"/>
                    </a:lnTo>
                    <a:lnTo>
                      <a:pt x="1076644" y="2189981"/>
                    </a:lnTo>
                    <a:lnTo>
                      <a:pt x="1075056" y="2199510"/>
                    </a:lnTo>
                    <a:lnTo>
                      <a:pt x="1072834" y="2209674"/>
                    </a:lnTo>
                    <a:lnTo>
                      <a:pt x="1070611" y="2219203"/>
                    </a:lnTo>
                    <a:lnTo>
                      <a:pt x="1068071" y="2228732"/>
                    </a:lnTo>
                    <a:lnTo>
                      <a:pt x="1065214" y="2238261"/>
                    </a:lnTo>
                    <a:lnTo>
                      <a:pt x="1062356" y="2247472"/>
                    </a:lnTo>
                    <a:lnTo>
                      <a:pt x="1058864" y="2257001"/>
                    </a:lnTo>
                    <a:lnTo>
                      <a:pt x="1055689" y="2266212"/>
                    </a:lnTo>
                    <a:lnTo>
                      <a:pt x="1052196" y="2275106"/>
                    </a:lnTo>
                    <a:lnTo>
                      <a:pt x="1048386" y="2284317"/>
                    </a:lnTo>
                    <a:lnTo>
                      <a:pt x="1044259" y="2292893"/>
                    </a:lnTo>
                    <a:lnTo>
                      <a:pt x="1039814" y="2301787"/>
                    </a:lnTo>
                    <a:lnTo>
                      <a:pt x="1035369" y="2310045"/>
                    </a:lnTo>
                    <a:lnTo>
                      <a:pt x="1030606" y="2318621"/>
                    </a:lnTo>
                    <a:lnTo>
                      <a:pt x="1025844" y="2327197"/>
                    </a:lnTo>
                    <a:lnTo>
                      <a:pt x="1020764" y="2335456"/>
                    </a:lnTo>
                    <a:lnTo>
                      <a:pt x="1015366" y="2343396"/>
                    </a:lnTo>
                    <a:lnTo>
                      <a:pt x="1009969" y="2351655"/>
                    </a:lnTo>
                    <a:lnTo>
                      <a:pt x="1004254" y="2359278"/>
                    </a:lnTo>
                    <a:lnTo>
                      <a:pt x="998539" y="2366901"/>
                    </a:lnTo>
                    <a:lnTo>
                      <a:pt x="992506" y="2374524"/>
                    </a:lnTo>
                    <a:lnTo>
                      <a:pt x="985839" y="2381830"/>
                    </a:lnTo>
                    <a:lnTo>
                      <a:pt x="979806" y="2389135"/>
                    </a:lnTo>
                    <a:lnTo>
                      <a:pt x="972821" y="2396440"/>
                    </a:lnTo>
                    <a:lnTo>
                      <a:pt x="966471" y="2403111"/>
                    </a:lnTo>
                    <a:lnTo>
                      <a:pt x="959169" y="2409781"/>
                    </a:lnTo>
                    <a:lnTo>
                      <a:pt x="952184" y="2416451"/>
                    </a:lnTo>
                    <a:lnTo>
                      <a:pt x="944564" y="2423121"/>
                    </a:lnTo>
                    <a:lnTo>
                      <a:pt x="937261" y="2429156"/>
                    </a:lnTo>
                    <a:lnTo>
                      <a:pt x="929641" y="2435191"/>
                    </a:lnTo>
                    <a:lnTo>
                      <a:pt x="921704" y="2441544"/>
                    </a:lnTo>
                    <a:lnTo>
                      <a:pt x="913766" y="2447261"/>
                    </a:lnTo>
                    <a:lnTo>
                      <a:pt x="905511" y="2452661"/>
                    </a:lnTo>
                    <a:lnTo>
                      <a:pt x="897256" y="2458061"/>
                    </a:lnTo>
                    <a:lnTo>
                      <a:pt x="884874" y="2465684"/>
                    </a:lnTo>
                    <a:lnTo>
                      <a:pt x="872809" y="2472354"/>
                    </a:lnTo>
                    <a:lnTo>
                      <a:pt x="860426" y="2478707"/>
                    </a:lnTo>
                    <a:lnTo>
                      <a:pt x="847726" y="2484742"/>
                    </a:lnTo>
                    <a:lnTo>
                      <a:pt x="834708" y="2490141"/>
                    </a:lnTo>
                    <a:lnTo>
                      <a:pt x="821691" y="2495541"/>
                    </a:lnTo>
                    <a:lnTo>
                      <a:pt x="808991" y="2499988"/>
                    </a:lnTo>
                    <a:lnTo>
                      <a:pt x="795338" y="2503799"/>
                    </a:lnTo>
                    <a:lnTo>
                      <a:pt x="782003" y="2507611"/>
                    </a:lnTo>
                    <a:lnTo>
                      <a:pt x="768668" y="2510787"/>
                    </a:lnTo>
                    <a:lnTo>
                      <a:pt x="755016" y="2513328"/>
                    </a:lnTo>
                    <a:lnTo>
                      <a:pt x="741046" y="2515552"/>
                    </a:lnTo>
                    <a:lnTo>
                      <a:pt x="727393" y="2517140"/>
                    </a:lnTo>
                    <a:lnTo>
                      <a:pt x="713741" y="2518728"/>
                    </a:lnTo>
                    <a:lnTo>
                      <a:pt x="699771" y="2519363"/>
                    </a:lnTo>
                    <a:lnTo>
                      <a:pt x="685801" y="2519363"/>
                    </a:lnTo>
                    <a:lnTo>
                      <a:pt x="675958" y="2519363"/>
                    </a:lnTo>
                    <a:lnTo>
                      <a:pt x="666116" y="2519046"/>
                    </a:lnTo>
                    <a:lnTo>
                      <a:pt x="646113" y="2517140"/>
                    </a:lnTo>
                    <a:lnTo>
                      <a:pt x="647701" y="2406922"/>
                    </a:lnTo>
                    <a:lnTo>
                      <a:pt x="648971" y="2312586"/>
                    </a:lnTo>
                    <a:lnTo>
                      <a:pt x="650241" y="2242708"/>
                    </a:lnTo>
                    <a:lnTo>
                      <a:pt x="650876" y="2220156"/>
                    </a:lnTo>
                    <a:lnTo>
                      <a:pt x="651193" y="2207133"/>
                    </a:lnTo>
                    <a:lnTo>
                      <a:pt x="653416" y="2182040"/>
                    </a:lnTo>
                    <a:lnTo>
                      <a:pt x="656273" y="2157583"/>
                    </a:lnTo>
                    <a:lnTo>
                      <a:pt x="658813" y="2134078"/>
                    </a:lnTo>
                    <a:lnTo>
                      <a:pt x="661988" y="2111209"/>
                    </a:lnTo>
                    <a:lnTo>
                      <a:pt x="665481" y="2089293"/>
                    </a:lnTo>
                    <a:lnTo>
                      <a:pt x="668973" y="2068329"/>
                    </a:lnTo>
                    <a:lnTo>
                      <a:pt x="672148" y="2048001"/>
                    </a:lnTo>
                    <a:lnTo>
                      <a:pt x="675958" y="2028625"/>
                    </a:lnTo>
                    <a:lnTo>
                      <a:pt x="680403" y="2009885"/>
                    </a:lnTo>
                    <a:lnTo>
                      <a:pt x="684531" y="1991463"/>
                    </a:lnTo>
                    <a:lnTo>
                      <a:pt x="688658" y="1974311"/>
                    </a:lnTo>
                    <a:lnTo>
                      <a:pt x="693421" y="1957476"/>
                    </a:lnTo>
                    <a:lnTo>
                      <a:pt x="697866" y="1941595"/>
                    </a:lnTo>
                    <a:lnTo>
                      <a:pt x="702946" y="1926031"/>
                    </a:lnTo>
                    <a:lnTo>
                      <a:pt x="707708" y="1911420"/>
                    </a:lnTo>
                    <a:lnTo>
                      <a:pt x="712788" y="1897444"/>
                    </a:lnTo>
                    <a:lnTo>
                      <a:pt x="717868" y="1883786"/>
                    </a:lnTo>
                    <a:lnTo>
                      <a:pt x="723266" y="1870763"/>
                    </a:lnTo>
                    <a:lnTo>
                      <a:pt x="728663" y="1858693"/>
                    </a:lnTo>
                    <a:lnTo>
                      <a:pt x="733743" y="1846941"/>
                    </a:lnTo>
                    <a:lnTo>
                      <a:pt x="739141" y="1835824"/>
                    </a:lnTo>
                    <a:lnTo>
                      <a:pt x="744538" y="1825025"/>
                    </a:lnTo>
                    <a:lnTo>
                      <a:pt x="750253" y="1814543"/>
                    </a:lnTo>
                    <a:lnTo>
                      <a:pt x="755651" y="1804696"/>
                    </a:lnTo>
                    <a:lnTo>
                      <a:pt x="761366" y="1795485"/>
                    </a:lnTo>
                    <a:lnTo>
                      <a:pt x="766763" y="1786591"/>
                    </a:lnTo>
                    <a:lnTo>
                      <a:pt x="777876" y="1770392"/>
                    </a:lnTo>
                    <a:lnTo>
                      <a:pt x="788988" y="1755464"/>
                    </a:lnTo>
                    <a:lnTo>
                      <a:pt x="799783" y="1741488"/>
                    </a:lnTo>
                    <a:close/>
                    <a:moveTo>
                      <a:pt x="687070" y="1632268"/>
                    </a:moveTo>
                    <a:lnTo>
                      <a:pt x="675640" y="1632585"/>
                    </a:lnTo>
                    <a:lnTo>
                      <a:pt x="663575" y="1632585"/>
                    </a:lnTo>
                    <a:lnTo>
                      <a:pt x="651828" y="1633538"/>
                    </a:lnTo>
                    <a:lnTo>
                      <a:pt x="640080" y="1634173"/>
                    </a:lnTo>
                    <a:lnTo>
                      <a:pt x="628015" y="1635760"/>
                    </a:lnTo>
                    <a:lnTo>
                      <a:pt x="616585" y="1637348"/>
                    </a:lnTo>
                    <a:lnTo>
                      <a:pt x="604838" y="1638935"/>
                    </a:lnTo>
                    <a:lnTo>
                      <a:pt x="592773" y="1641158"/>
                    </a:lnTo>
                    <a:lnTo>
                      <a:pt x="581343" y="1643381"/>
                    </a:lnTo>
                    <a:lnTo>
                      <a:pt x="569595" y="1645920"/>
                    </a:lnTo>
                    <a:lnTo>
                      <a:pt x="558165" y="1649095"/>
                    </a:lnTo>
                    <a:lnTo>
                      <a:pt x="546735" y="1652270"/>
                    </a:lnTo>
                    <a:lnTo>
                      <a:pt x="534670" y="1655763"/>
                    </a:lnTo>
                    <a:lnTo>
                      <a:pt x="523240" y="1659573"/>
                    </a:lnTo>
                    <a:lnTo>
                      <a:pt x="512128" y="1663700"/>
                    </a:lnTo>
                    <a:lnTo>
                      <a:pt x="500698" y="1668145"/>
                    </a:lnTo>
                    <a:lnTo>
                      <a:pt x="489268" y="1672908"/>
                    </a:lnTo>
                    <a:lnTo>
                      <a:pt x="478155" y="1678305"/>
                    </a:lnTo>
                    <a:lnTo>
                      <a:pt x="467043" y="1683703"/>
                    </a:lnTo>
                    <a:lnTo>
                      <a:pt x="455930" y="1689418"/>
                    </a:lnTo>
                    <a:lnTo>
                      <a:pt x="444818" y="1695133"/>
                    </a:lnTo>
                    <a:lnTo>
                      <a:pt x="434023" y="1701483"/>
                    </a:lnTo>
                    <a:lnTo>
                      <a:pt x="423545" y="1708150"/>
                    </a:lnTo>
                    <a:lnTo>
                      <a:pt x="412750" y="1714818"/>
                    </a:lnTo>
                    <a:lnTo>
                      <a:pt x="402273" y="1721803"/>
                    </a:lnTo>
                    <a:lnTo>
                      <a:pt x="392430" y="1729423"/>
                    </a:lnTo>
                    <a:lnTo>
                      <a:pt x="382588" y="1736726"/>
                    </a:lnTo>
                    <a:lnTo>
                      <a:pt x="373063" y="1744663"/>
                    </a:lnTo>
                    <a:lnTo>
                      <a:pt x="363220" y="1752283"/>
                    </a:lnTo>
                    <a:lnTo>
                      <a:pt x="354330" y="1760856"/>
                    </a:lnTo>
                    <a:lnTo>
                      <a:pt x="345440" y="1768793"/>
                    </a:lnTo>
                    <a:lnTo>
                      <a:pt x="336550" y="1777683"/>
                    </a:lnTo>
                    <a:lnTo>
                      <a:pt x="328295" y="1785938"/>
                    </a:lnTo>
                    <a:lnTo>
                      <a:pt x="320040" y="1795146"/>
                    </a:lnTo>
                    <a:lnTo>
                      <a:pt x="312103" y="1804036"/>
                    </a:lnTo>
                    <a:lnTo>
                      <a:pt x="304483" y="1813243"/>
                    </a:lnTo>
                    <a:lnTo>
                      <a:pt x="297180" y="1822768"/>
                    </a:lnTo>
                    <a:lnTo>
                      <a:pt x="289878" y="1832293"/>
                    </a:lnTo>
                    <a:lnTo>
                      <a:pt x="282893" y="1841818"/>
                    </a:lnTo>
                    <a:lnTo>
                      <a:pt x="276225" y="1851978"/>
                    </a:lnTo>
                    <a:lnTo>
                      <a:pt x="269875" y="1861821"/>
                    </a:lnTo>
                    <a:lnTo>
                      <a:pt x="263842" y="1871663"/>
                    </a:lnTo>
                    <a:lnTo>
                      <a:pt x="257810" y="1882141"/>
                    </a:lnTo>
                    <a:lnTo>
                      <a:pt x="252095" y="1892301"/>
                    </a:lnTo>
                    <a:lnTo>
                      <a:pt x="246697" y="1903096"/>
                    </a:lnTo>
                    <a:lnTo>
                      <a:pt x="241617" y="1913573"/>
                    </a:lnTo>
                    <a:lnTo>
                      <a:pt x="236855" y="1924051"/>
                    </a:lnTo>
                    <a:lnTo>
                      <a:pt x="232092" y="1935163"/>
                    </a:lnTo>
                    <a:lnTo>
                      <a:pt x="227965" y="1945958"/>
                    </a:lnTo>
                    <a:lnTo>
                      <a:pt x="223837" y="1957071"/>
                    </a:lnTo>
                    <a:lnTo>
                      <a:pt x="220027" y="1968183"/>
                    </a:lnTo>
                    <a:lnTo>
                      <a:pt x="216535" y="1979296"/>
                    </a:lnTo>
                    <a:lnTo>
                      <a:pt x="213360" y="1990726"/>
                    </a:lnTo>
                    <a:lnTo>
                      <a:pt x="210502" y="2001838"/>
                    </a:lnTo>
                    <a:lnTo>
                      <a:pt x="207645" y="2013268"/>
                    </a:lnTo>
                    <a:lnTo>
                      <a:pt x="205105" y="2024698"/>
                    </a:lnTo>
                    <a:lnTo>
                      <a:pt x="203200" y="2036763"/>
                    </a:lnTo>
                    <a:lnTo>
                      <a:pt x="201295" y="2048193"/>
                    </a:lnTo>
                    <a:lnTo>
                      <a:pt x="199390" y="2059623"/>
                    </a:lnTo>
                    <a:lnTo>
                      <a:pt x="198120" y="2071371"/>
                    </a:lnTo>
                    <a:lnTo>
                      <a:pt x="196850" y="2082801"/>
                    </a:lnTo>
                    <a:lnTo>
                      <a:pt x="196215" y="2094866"/>
                    </a:lnTo>
                    <a:lnTo>
                      <a:pt x="195897" y="2106613"/>
                    </a:lnTo>
                    <a:lnTo>
                      <a:pt x="195580" y="2118043"/>
                    </a:lnTo>
                    <a:lnTo>
                      <a:pt x="195580" y="2129791"/>
                    </a:lnTo>
                    <a:lnTo>
                      <a:pt x="195897" y="2141856"/>
                    </a:lnTo>
                    <a:lnTo>
                      <a:pt x="196532" y="2153603"/>
                    </a:lnTo>
                    <a:lnTo>
                      <a:pt x="197485" y="2165668"/>
                    </a:lnTo>
                    <a:lnTo>
                      <a:pt x="198437" y="2177098"/>
                    </a:lnTo>
                    <a:lnTo>
                      <a:pt x="200025" y="2188846"/>
                    </a:lnTo>
                    <a:lnTo>
                      <a:pt x="201930" y="2200593"/>
                    </a:lnTo>
                    <a:lnTo>
                      <a:pt x="203835" y="2212023"/>
                    </a:lnTo>
                    <a:lnTo>
                      <a:pt x="206057" y="2224088"/>
                    </a:lnTo>
                    <a:lnTo>
                      <a:pt x="208915" y="2235518"/>
                    </a:lnTo>
                    <a:lnTo>
                      <a:pt x="211772" y="2247266"/>
                    </a:lnTo>
                    <a:lnTo>
                      <a:pt x="215265" y="2258696"/>
                    </a:lnTo>
                    <a:lnTo>
                      <a:pt x="218757" y="2270443"/>
                    </a:lnTo>
                    <a:lnTo>
                      <a:pt x="222567" y="2281873"/>
                    </a:lnTo>
                    <a:lnTo>
                      <a:pt x="226695" y="2293303"/>
                    </a:lnTo>
                    <a:lnTo>
                      <a:pt x="231140" y="2304733"/>
                    </a:lnTo>
                    <a:lnTo>
                      <a:pt x="235902" y="2315846"/>
                    </a:lnTo>
                    <a:lnTo>
                      <a:pt x="240982" y="2327276"/>
                    </a:lnTo>
                    <a:lnTo>
                      <a:pt x="246380" y="2338388"/>
                    </a:lnTo>
                    <a:lnTo>
                      <a:pt x="252095" y="2349501"/>
                    </a:lnTo>
                    <a:lnTo>
                      <a:pt x="257810" y="2360296"/>
                    </a:lnTo>
                    <a:lnTo>
                      <a:pt x="264160" y="2371408"/>
                    </a:lnTo>
                    <a:lnTo>
                      <a:pt x="270827" y="2381886"/>
                    </a:lnTo>
                    <a:lnTo>
                      <a:pt x="277813" y="2392681"/>
                    </a:lnTo>
                    <a:lnTo>
                      <a:pt x="284798" y="2403158"/>
                    </a:lnTo>
                    <a:lnTo>
                      <a:pt x="292100" y="2413001"/>
                    </a:lnTo>
                    <a:lnTo>
                      <a:pt x="299720" y="2422843"/>
                    </a:lnTo>
                    <a:lnTo>
                      <a:pt x="307658" y="2432368"/>
                    </a:lnTo>
                    <a:lnTo>
                      <a:pt x="315595" y="2442211"/>
                    </a:lnTo>
                    <a:lnTo>
                      <a:pt x="323533" y="2451101"/>
                    </a:lnTo>
                    <a:lnTo>
                      <a:pt x="332105" y="2459991"/>
                    </a:lnTo>
                    <a:lnTo>
                      <a:pt x="340360" y="2468881"/>
                    </a:lnTo>
                    <a:lnTo>
                      <a:pt x="349250" y="2477136"/>
                    </a:lnTo>
                    <a:lnTo>
                      <a:pt x="358140" y="2485391"/>
                    </a:lnTo>
                    <a:lnTo>
                      <a:pt x="367348" y="2493328"/>
                    </a:lnTo>
                    <a:lnTo>
                      <a:pt x="376238" y="2500948"/>
                    </a:lnTo>
                    <a:lnTo>
                      <a:pt x="385445" y="2508251"/>
                    </a:lnTo>
                    <a:lnTo>
                      <a:pt x="394970" y="2515553"/>
                    </a:lnTo>
                    <a:lnTo>
                      <a:pt x="405130" y="2522538"/>
                    </a:lnTo>
                    <a:lnTo>
                      <a:pt x="414655" y="2528888"/>
                    </a:lnTo>
                    <a:lnTo>
                      <a:pt x="424498" y="2535556"/>
                    </a:lnTo>
                    <a:lnTo>
                      <a:pt x="434975" y="2541588"/>
                    </a:lnTo>
                    <a:lnTo>
                      <a:pt x="445135" y="2547621"/>
                    </a:lnTo>
                    <a:lnTo>
                      <a:pt x="455613" y="2553018"/>
                    </a:lnTo>
                    <a:lnTo>
                      <a:pt x="465773" y="2558416"/>
                    </a:lnTo>
                    <a:lnTo>
                      <a:pt x="476568" y="2563813"/>
                    </a:lnTo>
                    <a:lnTo>
                      <a:pt x="487363" y="2568258"/>
                    </a:lnTo>
                    <a:lnTo>
                      <a:pt x="498158" y="2573021"/>
                    </a:lnTo>
                    <a:lnTo>
                      <a:pt x="509270" y="2577466"/>
                    </a:lnTo>
                    <a:lnTo>
                      <a:pt x="520065" y="2581276"/>
                    </a:lnTo>
                    <a:lnTo>
                      <a:pt x="531178" y="2585086"/>
                    </a:lnTo>
                    <a:lnTo>
                      <a:pt x="542290" y="2588896"/>
                    </a:lnTo>
                    <a:lnTo>
                      <a:pt x="553720" y="2592071"/>
                    </a:lnTo>
                    <a:lnTo>
                      <a:pt x="564833" y="2594928"/>
                    </a:lnTo>
                    <a:lnTo>
                      <a:pt x="576580" y="2597786"/>
                    </a:lnTo>
                    <a:lnTo>
                      <a:pt x="588010" y="2600326"/>
                    </a:lnTo>
                    <a:lnTo>
                      <a:pt x="599440" y="2602231"/>
                    </a:lnTo>
                    <a:lnTo>
                      <a:pt x="611188" y="2604136"/>
                    </a:lnTo>
                    <a:lnTo>
                      <a:pt x="622618" y="2605724"/>
                    </a:lnTo>
                    <a:lnTo>
                      <a:pt x="634683" y="2607311"/>
                    </a:lnTo>
                    <a:lnTo>
                      <a:pt x="646113" y="2608581"/>
                    </a:lnTo>
                    <a:lnTo>
                      <a:pt x="657860" y="2609216"/>
                    </a:lnTo>
                    <a:lnTo>
                      <a:pt x="669925" y="2609534"/>
                    </a:lnTo>
                    <a:lnTo>
                      <a:pt x="681355" y="2609851"/>
                    </a:lnTo>
                    <a:lnTo>
                      <a:pt x="693103" y="2609851"/>
                    </a:lnTo>
                    <a:lnTo>
                      <a:pt x="704850" y="2609534"/>
                    </a:lnTo>
                    <a:lnTo>
                      <a:pt x="716915" y="2608899"/>
                    </a:lnTo>
                    <a:lnTo>
                      <a:pt x="728345" y="2607946"/>
                    </a:lnTo>
                    <a:lnTo>
                      <a:pt x="740093" y="2606676"/>
                    </a:lnTo>
                    <a:lnTo>
                      <a:pt x="752158" y="2605406"/>
                    </a:lnTo>
                    <a:lnTo>
                      <a:pt x="763905" y="2603501"/>
                    </a:lnTo>
                    <a:lnTo>
                      <a:pt x="775335" y="2601279"/>
                    </a:lnTo>
                    <a:lnTo>
                      <a:pt x="787083" y="2598738"/>
                    </a:lnTo>
                    <a:lnTo>
                      <a:pt x="798830" y="2596198"/>
                    </a:lnTo>
                    <a:lnTo>
                      <a:pt x="810578" y="2593658"/>
                    </a:lnTo>
                    <a:lnTo>
                      <a:pt x="822008" y="2590166"/>
                    </a:lnTo>
                    <a:lnTo>
                      <a:pt x="833438" y="2586673"/>
                    </a:lnTo>
                    <a:lnTo>
                      <a:pt x="844868" y="2582863"/>
                    </a:lnTo>
                    <a:lnTo>
                      <a:pt x="856615" y="2578736"/>
                    </a:lnTo>
                    <a:lnTo>
                      <a:pt x="867410" y="2573973"/>
                    </a:lnTo>
                    <a:lnTo>
                      <a:pt x="879158" y="2569528"/>
                    </a:lnTo>
                    <a:lnTo>
                      <a:pt x="890270" y="2564131"/>
                    </a:lnTo>
                    <a:lnTo>
                      <a:pt x="901383" y="2558733"/>
                    </a:lnTo>
                    <a:lnTo>
                      <a:pt x="912178" y="2553336"/>
                    </a:lnTo>
                    <a:lnTo>
                      <a:pt x="923290" y="2547303"/>
                    </a:lnTo>
                    <a:lnTo>
                      <a:pt x="934085" y="2540636"/>
                    </a:lnTo>
                    <a:lnTo>
                      <a:pt x="944880" y="2534286"/>
                    </a:lnTo>
                    <a:lnTo>
                      <a:pt x="955675" y="2527301"/>
                    </a:lnTo>
                    <a:lnTo>
                      <a:pt x="965835" y="2520633"/>
                    </a:lnTo>
                    <a:lnTo>
                      <a:pt x="976313" y="2512696"/>
                    </a:lnTo>
                    <a:lnTo>
                      <a:pt x="986155" y="2505711"/>
                    </a:lnTo>
                    <a:lnTo>
                      <a:pt x="995680" y="2497456"/>
                    </a:lnTo>
                    <a:lnTo>
                      <a:pt x="1005205" y="2489836"/>
                    </a:lnTo>
                    <a:lnTo>
                      <a:pt x="1014095" y="2481581"/>
                    </a:lnTo>
                    <a:lnTo>
                      <a:pt x="1023303" y="2473326"/>
                    </a:lnTo>
                    <a:lnTo>
                      <a:pt x="1031558" y="2464753"/>
                    </a:lnTo>
                    <a:lnTo>
                      <a:pt x="1040130" y="2456181"/>
                    </a:lnTo>
                    <a:lnTo>
                      <a:pt x="1048385" y="2446973"/>
                    </a:lnTo>
                    <a:lnTo>
                      <a:pt x="1056640" y="2438083"/>
                    </a:lnTo>
                    <a:lnTo>
                      <a:pt x="1064260" y="2429193"/>
                    </a:lnTo>
                    <a:lnTo>
                      <a:pt x="1071563" y="2419351"/>
                    </a:lnTo>
                    <a:lnTo>
                      <a:pt x="1078865" y="2409826"/>
                    </a:lnTo>
                    <a:lnTo>
                      <a:pt x="1085533" y="2400301"/>
                    </a:lnTo>
                    <a:lnTo>
                      <a:pt x="1092200" y="2390458"/>
                    </a:lnTo>
                    <a:lnTo>
                      <a:pt x="1098550" y="2380616"/>
                    </a:lnTo>
                    <a:lnTo>
                      <a:pt x="1104583" y="2370456"/>
                    </a:lnTo>
                    <a:lnTo>
                      <a:pt x="1110933" y="2360296"/>
                    </a:lnTo>
                    <a:lnTo>
                      <a:pt x="1116330" y="2349818"/>
                    </a:lnTo>
                    <a:lnTo>
                      <a:pt x="1121728" y="2339023"/>
                    </a:lnTo>
                    <a:lnTo>
                      <a:pt x="1126808" y="2328863"/>
                    </a:lnTo>
                    <a:lnTo>
                      <a:pt x="1131570" y="2318068"/>
                    </a:lnTo>
                    <a:lnTo>
                      <a:pt x="1136015" y="2306956"/>
                    </a:lnTo>
                    <a:lnTo>
                      <a:pt x="1140778" y="2296478"/>
                    </a:lnTo>
                    <a:lnTo>
                      <a:pt x="1144588" y="2285366"/>
                    </a:lnTo>
                    <a:lnTo>
                      <a:pt x="1148398" y="2274253"/>
                    </a:lnTo>
                    <a:lnTo>
                      <a:pt x="1151890" y="2263141"/>
                    </a:lnTo>
                    <a:lnTo>
                      <a:pt x="1155383" y="2251711"/>
                    </a:lnTo>
                    <a:lnTo>
                      <a:pt x="1158240" y="2240598"/>
                    </a:lnTo>
                    <a:lnTo>
                      <a:pt x="1161098" y="2228851"/>
                    </a:lnTo>
                    <a:lnTo>
                      <a:pt x="1163320" y="2217421"/>
                    </a:lnTo>
                    <a:lnTo>
                      <a:pt x="1165543" y="2205673"/>
                    </a:lnTo>
                    <a:lnTo>
                      <a:pt x="1167448" y="2194243"/>
                    </a:lnTo>
                    <a:lnTo>
                      <a:pt x="1169035" y="2182813"/>
                    </a:lnTo>
                    <a:lnTo>
                      <a:pt x="1170305" y="2170748"/>
                    </a:lnTo>
                    <a:lnTo>
                      <a:pt x="1171258" y="2159318"/>
                    </a:lnTo>
                    <a:lnTo>
                      <a:pt x="1172210" y="2147571"/>
                    </a:lnTo>
                    <a:lnTo>
                      <a:pt x="1172845" y="2135823"/>
                    </a:lnTo>
                    <a:lnTo>
                      <a:pt x="1172845" y="2123758"/>
                    </a:lnTo>
                    <a:lnTo>
                      <a:pt x="1172845" y="2112328"/>
                    </a:lnTo>
                    <a:lnTo>
                      <a:pt x="1172528" y="2100581"/>
                    </a:lnTo>
                    <a:lnTo>
                      <a:pt x="1172210" y="2088516"/>
                    </a:lnTo>
                    <a:lnTo>
                      <a:pt x="1170940" y="2076768"/>
                    </a:lnTo>
                    <a:lnTo>
                      <a:pt x="1169670" y="2065021"/>
                    </a:lnTo>
                    <a:lnTo>
                      <a:pt x="1168083" y="2053591"/>
                    </a:lnTo>
                    <a:lnTo>
                      <a:pt x="1166813" y="2041526"/>
                    </a:lnTo>
                    <a:lnTo>
                      <a:pt x="1164273" y="2029778"/>
                    </a:lnTo>
                    <a:lnTo>
                      <a:pt x="1162050" y="2018348"/>
                    </a:lnTo>
                    <a:lnTo>
                      <a:pt x="1159510" y="2006283"/>
                    </a:lnTo>
                    <a:lnTo>
                      <a:pt x="1156335" y="1994853"/>
                    </a:lnTo>
                    <a:lnTo>
                      <a:pt x="1153478" y="1983423"/>
                    </a:lnTo>
                    <a:lnTo>
                      <a:pt x="1149985" y="1971993"/>
                    </a:lnTo>
                    <a:lnTo>
                      <a:pt x="1145540" y="1960563"/>
                    </a:lnTo>
                    <a:lnTo>
                      <a:pt x="1141730" y="1949133"/>
                    </a:lnTo>
                    <a:lnTo>
                      <a:pt x="1137285" y="1937386"/>
                    </a:lnTo>
                    <a:lnTo>
                      <a:pt x="1132205" y="1926591"/>
                    </a:lnTo>
                    <a:lnTo>
                      <a:pt x="1127443" y="1914843"/>
                    </a:lnTo>
                    <a:lnTo>
                      <a:pt x="1122045" y="1903731"/>
                    </a:lnTo>
                    <a:lnTo>
                      <a:pt x="1116330" y="1892936"/>
                    </a:lnTo>
                    <a:lnTo>
                      <a:pt x="1110615" y="1882141"/>
                    </a:lnTo>
                    <a:lnTo>
                      <a:pt x="1103948" y="1871028"/>
                    </a:lnTo>
                    <a:lnTo>
                      <a:pt x="1097598" y="1860233"/>
                    </a:lnTo>
                    <a:lnTo>
                      <a:pt x="1090613" y="1849438"/>
                    </a:lnTo>
                    <a:lnTo>
                      <a:pt x="1083310" y="1839278"/>
                    </a:lnTo>
                    <a:lnTo>
                      <a:pt x="1076008" y="1829436"/>
                    </a:lnTo>
                    <a:lnTo>
                      <a:pt x="1068388" y="1819276"/>
                    </a:lnTo>
                    <a:lnTo>
                      <a:pt x="1060768" y="1809751"/>
                    </a:lnTo>
                    <a:lnTo>
                      <a:pt x="1053148" y="1800226"/>
                    </a:lnTo>
                    <a:lnTo>
                      <a:pt x="1044575" y="1791018"/>
                    </a:lnTo>
                    <a:lnTo>
                      <a:pt x="1036320" y="1782128"/>
                    </a:lnTo>
                    <a:lnTo>
                      <a:pt x="1027748" y="1773556"/>
                    </a:lnTo>
                    <a:lnTo>
                      <a:pt x="1019175" y="1764983"/>
                    </a:lnTo>
                    <a:lnTo>
                      <a:pt x="1010285" y="1757046"/>
                    </a:lnTo>
                    <a:lnTo>
                      <a:pt x="1001395" y="1749108"/>
                    </a:lnTo>
                    <a:lnTo>
                      <a:pt x="992188" y="1741171"/>
                    </a:lnTo>
                    <a:lnTo>
                      <a:pt x="982663" y="1734186"/>
                    </a:lnTo>
                    <a:lnTo>
                      <a:pt x="973138" y="1726883"/>
                    </a:lnTo>
                    <a:lnTo>
                      <a:pt x="963613" y="1719898"/>
                    </a:lnTo>
                    <a:lnTo>
                      <a:pt x="953770" y="1713230"/>
                    </a:lnTo>
                    <a:lnTo>
                      <a:pt x="943610" y="1706880"/>
                    </a:lnTo>
                    <a:lnTo>
                      <a:pt x="933768" y="1700848"/>
                    </a:lnTo>
                    <a:lnTo>
                      <a:pt x="923290" y="1695133"/>
                    </a:lnTo>
                    <a:lnTo>
                      <a:pt x="913130" y="1689418"/>
                    </a:lnTo>
                    <a:lnTo>
                      <a:pt x="902335" y="1684020"/>
                    </a:lnTo>
                    <a:lnTo>
                      <a:pt x="892175" y="1678623"/>
                    </a:lnTo>
                    <a:lnTo>
                      <a:pt x="881380" y="1673860"/>
                    </a:lnTo>
                    <a:lnTo>
                      <a:pt x="870268" y="1669415"/>
                    </a:lnTo>
                    <a:lnTo>
                      <a:pt x="859473" y="1664653"/>
                    </a:lnTo>
                    <a:lnTo>
                      <a:pt x="848360" y="1660843"/>
                    </a:lnTo>
                    <a:lnTo>
                      <a:pt x="837248" y="1657033"/>
                    </a:lnTo>
                    <a:lnTo>
                      <a:pt x="825818" y="1653858"/>
                    </a:lnTo>
                    <a:lnTo>
                      <a:pt x="814705" y="1650365"/>
                    </a:lnTo>
                    <a:lnTo>
                      <a:pt x="803275" y="1647190"/>
                    </a:lnTo>
                    <a:lnTo>
                      <a:pt x="791845" y="1644651"/>
                    </a:lnTo>
                    <a:lnTo>
                      <a:pt x="780415" y="1642111"/>
                    </a:lnTo>
                    <a:lnTo>
                      <a:pt x="768985" y="1639888"/>
                    </a:lnTo>
                    <a:lnTo>
                      <a:pt x="757238" y="1637983"/>
                    </a:lnTo>
                    <a:lnTo>
                      <a:pt x="745490" y="1636395"/>
                    </a:lnTo>
                    <a:lnTo>
                      <a:pt x="734060" y="1635125"/>
                    </a:lnTo>
                    <a:lnTo>
                      <a:pt x="722313" y="1633855"/>
                    </a:lnTo>
                    <a:lnTo>
                      <a:pt x="710565" y="1632903"/>
                    </a:lnTo>
                    <a:lnTo>
                      <a:pt x="698818" y="1632585"/>
                    </a:lnTo>
                    <a:lnTo>
                      <a:pt x="687070" y="1632268"/>
                    </a:lnTo>
                    <a:close/>
                    <a:moveTo>
                      <a:pt x="1446848" y="1466850"/>
                    </a:moveTo>
                    <a:lnTo>
                      <a:pt x="1448435" y="1479858"/>
                    </a:lnTo>
                    <a:lnTo>
                      <a:pt x="1450658" y="1496357"/>
                    </a:lnTo>
                    <a:lnTo>
                      <a:pt x="1453833" y="1515711"/>
                    </a:lnTo>
                    <a:lnTo>
                      <a:pt x="1457960" y="1538238"/>
                    </a:lnTo>
                    <a:lnTo>
                      <a:pt x="1468120" y="1591541"/>
                    </a:lnTo>
                    <a:lnTo>
                      <a:pt x="1480185" y="1653093"/>
                    </a:lnTo>
                    <a:lnTo>
                      <a:pt x="1494155" y="1721308"/>
                    </a:lnTo>
                    <a:lnTo>
                      <a:pt x="1509713" y="1794282"/>
                    </a:lnTo>
                    <a:lnTo>
                      <a:pt x="1525905" y="1870112"/>
                    </a:lnTo>
                    <a:lnTo>
                      <a:pt x="1542098" y="1946576"/>
                    </a:lnTo>
                    <a:lnTo>
                      <a:pt x="1574800" y="2092842"/>
                    </a:lnTo>
                    <a:lnTo>
                      <a:pt x="1602740" y="2217533"/>
                    </a:lnTo>
                    <a:lnTo>
                      <a:pt x="1629410" y="2336830"/>
                    </a:lnTo>
                    <a:lnTo>
                      <a:pt x="1730693" y="1746690"/>
                    </a:lnTo>
                    <a:lnTo>
                      <a:pt x="1671003" y="1606453"/>
                    </a:lnTo>
                    <a:lnTo>
                      <a:pt x="1768475" y="1514442"/>
                    </a:lnTo>
                    <a:lnTo>
                      <a:pt x="1798955" y="1514442"/>
                    </a:lnTo>
                    <a:lnTo>
                      <a:pt x="1806258" y="1514442"/>
                    </a:lnTo>
                    <a:lnTo>
                      <a:pt x="1836420" y="1514442"/>
                    </a:lnTo>
                    <a:lnTo>
                      <a:pt x="1933575" y="1606453"/>
                    </a:lnTo>
                    <a:lnTo>
                      <a:pt x="1873885" y="1746690"/>
                    </a:lnTo>
                    <a:lnTo>
                      <a:pt x="1975168" y="2336830"/>
                    </a:lnTo>
                    <a:lnTo>
                      <a:pt x="2002155" y="2217533"/>
                    </a:lnTo>
                    <a:lnTo>
                      <a:pt x="2030095" y="2092842"/>
                    </a:lnTo>
                    <a:lnTo>
                      <a:pt x="2062480" y="1946576"/>
                    </a:lnTo>
                    <a:lnTo>
                      <a:pt x="2078990" y="1870112"/>
                    </a:lnTo>
                    <a:lnTo>
                      <a:pt x="2094865" y="1794282"/>
                    </a:lnTo>
                    <a:lnTo>
                      <a:pt x="2110740" y="1721308"/>
                    </a:lnTo>
                    <a:lnTo>
                      <a:pt x="2124393" y="1653093"/>
                    </a:lnTo>
                    <a:lnTo>
                      <a:pt x="2136775" y="1591541"/>
                    </a:lnTo>
                    <a:lnTo>
                      <a:pt x="2146618" y="1538238"/>
                    </a:lnTo>
                    <a:lnTo>
                      <a:pt x="2150428" y="1515711"/>
                    </a:lnTo>
                    <a:lnTo>
                      <a:pt x="2153920" y="1496357"/>
                    </a:lnTo>
                    <a:lnTo>
                      <a:pt x="2156143" y="1479858"/>
                    </a:lnTo>
                    <a:lnTo>
                      <a:pt x="2157730" y="1466850"/>
                    </a:lnTo>
                    <a:lnTo>
                      <a:pt x="2164398" y="1469071"/>
                    </a:lnTo>
                    <a:lnTo>
                      <a:pt x="2173923" y="1471609"/>
                    </a:lnTo>
                    <a:lnTo>
                      <a:pt x="2226628" y="1488108"/>
                    </a:lnTo>
                    <a:lnTo>
                      <a:pt x="2293620" y="1509683"/>
                    </a:lnTo>
                    <a:lnTo>
                      <a:pt x="2331085" y="1522374"/>
                    </a:lnTo>
                    <a:lnTo>
                      <a:pt x="2370455" y="1535700"/>
                    </a:lnTo>
                    <a:lnTo>
                      <a:pt x="2411730" y="1549660"/>
                    </a:lnTo>
                    <a:lnTo>
                      <a:pt x="2453323" y="1564255"/>
                    </a:lnTo>
                    <a:lnTo>
                      <a:pt x="2495868" y="1579801"/>
                    </a:lnTo>
                    <a:lnTo>
                      <a:pt x="2538413" y="1595665"/>
                    </a:lnTo>
                    <a:lnTo>
                      <a:pt x="2580005" y="1612164"/>
                    </a:lnTo>
                    <a:lnTo>
                      <a:pt x="2620645" y="1628345"/>
                    </a:lnTo>
                    <a:lnTo>
                      <a:pt x="2659698" y="1644844"/>
                    </a:lnTo>
                    <a:lnTo>
                      <a:pt x="2678430" y="1653410"/>
                    </a:lnTo>
                    <a:lnTo>
                      <a:pt x="2696210" y="1661342"/>
                    </a:lnTo>
                    <a:lnTo>
                      <a:pt x="2713990" y="1669909"/>
                    </a:lnTo>
                    <a:lnTo>
                      <a:pt x="2730818" y="1678158"/>
                    </a:lnTo>
                    <a:lnTo>
                      <a:pt x="2747010" y="1686090"/>
                    </a:lnTo>
                    <a:lnTo>
                      <a:pt x="2761933" y="1694339"/>
                    </a:lnTo>
                    <a:lnTo>
                      <a:pt x="2773363" y="1705761"/>
                    </a:lnTo>
                    <a:lnTo>
                      <a:pt x="2785110" y="1718770"/>
                    </a:lnTo>
                    <a:lnTo>
                      <a:pt x="2798128" y="1733364"/>
                    </a:lnTo>
                    <a:lnTo>
                      <a:pt x="2805113" y="1741296"/>
                    </a:lnTo>
                    <a:lnTo>
                      <a:pt x="2811780" y="1749546"/>
                    </a:lnTo>
                    <a:lnTo>
                      <a:pt x="2818766" y="1758747"/>
                    </a:lnTo>
                    <a:lnTo>
                      <a:pt x="2825750" y="1768265"/>
                    </a:lnTo>
                    <a:lnTo>
                      <a:pt x="2833053" y="1778735"/>
                    </a:lnTo>
                    <a:lnTo>
                      <a:pt x="2839720" y="1789840"/>
                    </a:lnTo>
                    <a:lnTo>
                      <a:pt x="2847023" y="1801262"/>
                    </a:lnTo>
                    <a:lnTo>
                      <a:pt x="2854326" y="1813636"/>
                    </a:lnTo>
                    <a:lnTo>
                      <a:pt x="2861310" y="1826962"/>
                    </a:lnTo>
                    <a:lnTo>
                      <a:pt x="2867978" y="1840922"/>
                    </a:lnTo>
                    <a:lnTo>
                      <a:pt x="2874963" y="1855517"/>
                    </a:lnTo>
                    <a:lnTo>
                      <a:pt x="2881948" y="1871698"/>
                    </a:lnTo>
                    <a:lnTo>
                      <a:pt x="2888933" y="1887880"/>
                    </a:lnTo>
                    <a:lnTo>
                      <a:pt x="2895283" y="1905964"/>
                    </a:lnTo>
                    <a:lnTo>
                      <a:pt x="2901316" y="1924367"/>
                    </a:lnTo>
                    <a:lnTo>
                      <a:pt x="2907666" y="1944355"/>
                    </a:lnTo>
                    <a:lnTo>
                      <a:pt x="2913698" y="1964978"/>
                    </a:lnTo>
                    <a:lnTo>
                      <a:pt x="2919413" y="1986871"/>
                    </a:lnTo>
                    <a:lnTo>
                      <a:pt x="2924810" y="2010032"/>
                    </a:lnTo>
                    <a:lnTo>
                      <a:pt x="2930208" y="2034463"/>
                    </a:lnTo>
                    <a:lnTo>
                      <a:pt x="2934653" y="2059528"/>
                    </a:lnTo>
                    <a:lnTo>
                      <a:pt x="2939416" y="2086496"/>
                    </a:lnTo>
                    <a:lnTo>
                      <a:pt x="2943543" y="2114734"/>
                    </a:lnTo>
                    <a:lnTo>
                      <a:pt x="2947353" y="2144241"/>
                    </a:lnTo>
                    <a:lnTo>
                      <a:pt x="2950846" y="2175017"/>
                    </a:lnTo>
                    <a:lnTo>
                      <a:pt x="2953703" y="2207062"/>
                    </a:lnTo>
                    <a:lnTo>
                      <a:pt x="2954338" y="2215946"/>
                    </a:lnTo>
                    <a:lnTo>
                      <a:pt x="2954656" y="2230858"/>
                    </a:lnTo>
                    <a:lnTo>
                      <a:pt x="2955608" y="2275595"/>
                    </a:lnTo>
                    <a:lnTo>
                      <a:pt x="2957196" y="2411390"/>
                    </a:lnTo>
                    <a:lnTo>
                      <a:pt x="2959100" y="2583673"/>
                    </a:lnTo>
                    <a:lnTo>
                      <a:pt x="2960688" y="2760715"/>
                    </a:lnTo>
                    <a:lnTo>
                      <a:pt x="2908936" y="2767695"/>
                    </a:lnTo>
                    <a:lnTo>
                      <a:pt x="2857818" y="2773723"/>
                    </a:lnTo>
                    <a:lnTo>
                      <a:pt x="2806383" y="2779434"/>
                    </a:lnTo>
                    <a:lnTo>
                      <a:pt x="2755266" y="2784511"/>
                    </a:lnTo>
                    <a:lnTo>
                      <a:pt x="2702878" y="2788952"/>
                    </a:lnTo>
                    <a:lnTo>
                      <a:pt x="2649220" y="2793712"/>
                    </a:lnTo>
                    <a:lnTo>
                      <a:pt x="2536825" y="2802278"/>
                    </a:lnTo>
                    <a:lnTo>
                      <a:pt x="2535555" y="2668704"/>
                    </a:lnTo>
                    <a:lnTo>
                      <a:pt x="2534920" y="2527832"/>
                    </a:lnTo>
                    <a:lnTo>
                      <a:pt x="2534285" y="2333022"/>
                    </a:lnTo>
                    <a:lnTo>
                      <a:pt x="2534285" y="2318745"/>
                    </a:lnTo>
                    <a:lnTo>
                      <a:pt x="2533333" y="2305102"/>
                    </a:lnTo>
                    <a:lnTo>
                      <a:pt x="2531745" y="2291776"/>
                    </a:lnTo>
                    <a:lnTo>
                      <a:pt x="2530475" y="2279085"/>
                    </a:lnTo>
                    <a:lnTo>
                      <a:pt x="2527935" y="2266711"/>
                    </a:lnTo>
                    <a:lnTo>
                      <a:pt x="2525713" y="2254654"/>
                    </a:lnTo>
                    <a:lnTo>
                      <a:pt x="2522538" y="2243232"/>
                    </a:lnTo>
                    <a:lnTo>
                      <a:pt x="2519680" y="2232127"/>
                    </a:lnTo>
                    <a:lnTo>
                      <a:pt x="2515870" y="2221340"/>
                    </a:lnTo>
                    <a:lnTo>
                      <a:pt x="2512060" y="2210870"/>
                    </a:lnTo>
                    <a:lnTo>
                      <a:pt x="2508250" y="2200717"/>
                    </a:lnTo>
                    <a:lnTo>
                      <a:pt x="2503488" y="2191198"/>
                    </a:lnTo>
                    <a:lnTo>
                      <a:pt x="2499360" y="2181680"/>
                    </a:lnTo>
                    <a:lnTo>
                      <a:pt x="2494280" y="2172796"/>
                    </a:lnTo>
                    <a:lnTo>
                      <a:pt x="2489835" y="2163912"/>
                    </a:lnTo>
                    <a:lnTo>
                      <a:pt x="2484755" y="2155346"/>
                    </a:lnTo>
                    <a:lnTo>
                      <a:pt x="2484755" y="2813383"/>
                    </a:lnTo>
                    <a:lnTo>
                      <a:pt x="2405698" y="2818459"/>
                    </a:lnTo>
                    <a:lnTo>
                      <a:pt x="2323148" y="2822584"/>
                    </a:lnTo>
                    <a:lnTo>
                      <a:pt x="2238058" y="2826391"/>
                    </a:lnTo>
                    <a:lnTo>
                      <a:pt x="2150745" y="2829881"/>
                    </a:lnTo>
                    <a:lnTo>
                      <a:pt x="2062798" y="2832102"/>
                    </a:lnTo>
                    <a:lnTo>
                      <a:pt x="1974850" y="2834006"/>
                    </a:lnTo>
                    <a:lnTo>
                      <a:pt x="1887538" y="2835275"/>
                    </a:lnTo>
                    <a:lnTo>
                      <a:pt x="1802448" y="2835275"/>
                    </a:lnTo>
                    <a:lnTo>
                      <a:pt x="1750378" y="2835275"/>
                    </a:lnTo>
                    <a:lnTo>
                      <a:pt x="1697673" y="2834958"/>
                    </a:lnTo>
                    <a:lnTo>
                      <a:pt x="1644333" y="2834006"/>
                    </a:lnTo>
                    <a:lnTo>
                      <a:pt x="1590358" y="2833372"/>
                    </a:lnTo>
                    <a:lnTo>
                      <a:pt x="1536065" y="2832102"/>
                    </a:lnTo>
                    <a:lnTo>
                      <a:pt x="1482090" y="2830516"/>
                    </a:lnTo>
                    <a:lnTo>
                      <a:pt x="1427798" y="2829247"/>
                    </a:lnTo>
                    <a:lnTo>
                      <a:pt x="1374775" y="2826709"/>
                    </a:lnTo>
                    <a:lnTo>
                      <a:pt x="1257300" y="2643639"/>
                    </a:lnTo>
                    <a:lnTo>
                      <a:pt x="1274128" y="2624919"/>
                    </a:lnTo>
                    <a:lnTo>
                      <a:pt x="1290003" y="2605882"/>
                    </a:lnTo>
                    <a:lnTo>
                      <a:pt x="1305560" y="2585894"/>
                    </a:lnTo>
                    <a:lnTo>
                      <a:pt x="1319848" y="2565588"/>
                    </a:lnTo>
                    <a:lnTo>
                      <a:pt x="1334135" y="2544965"/>
                    </a:lnTo>
                    <a:lnTo>
                      <a:pt x="1347470" y="2524024"/>
                    </a:lnTo>
                    <a:lnTo>
                      <a:pt x="1360170" y="2502132"/>
                    </a:lnTo>
                    <a:lnTo>
                      <a:pt x="1371918" y="2480557"/>
                    </a:lnTo>
                    <a:lnTo>
                      <a:pt x="1383348" y="2458348"/>
                    </a:lnTo>
                    <a:lnTo>
                      <a:pt x="1393825" y="2435503"/>
                    </a:lnTo>
                    <a:lnTo>
                      <a:pt x="1403668" y="2412342"/>
                    </a:lnTo>
                    <a:lnTo>
                      <a:pt x="1412558" y="2389181"/>
                    </a:lnTo>
                    <a:lnTo>
                      <a:pt x="1420813" y="2365385"/>
                    </a:lnTo>
                    <a:lnTo>
                      <a:pt x="1428115" y="2341589"/>
                    </a:lnTo>
                    <a:lnTo>
                      <a:pt x="1435100" y="2317158"/>
                    </a:lnTo>
                    <a:lnTo>
                      <a:pt x="1441133" y="2293045"/>
                    </a:lnTo>
                    <a:lnTo>
                      <a:pt x="1444943" y="2274008"/>
                    </a:lnTo>
                    <a:lnTo>
                      <a:pt x="1448753" y="2254972"/>
                    </a:lnTo>
                    <a:lnTo>
                      <a:pt x="1451928" y="2236252"/>
                    </a:lnTo>
                    <a:lnTo>
                      <a:pt x="1454785" y="2217215"/>
                    </a:lnTo>
                    <a:lnTo>
                      <a:pt x="1456690" y="2198179"/>
                    </a:lnTo>
                    <a:lnTo>
                      <a:pt x="1458595" y="2179142"/>
                    </a:lnTo>
                    <a:lnTo>
                      <a:pt x="1459548" y="2160105"/>
                    </a:lnTo>
                    <a:lnTo>
                      <a:pt x="1460500" y="2141068"/>
                    </a:lnTo>
                    <a:lnTo>
                      <a:pt x="1460818" y="2122349"/>
                    </a:lnTo>
                    <a:lnTo>
                      <a:pt x="1460500" y="2103312"/>
                    </a:lnTo>
                    <a:lnTo>
                      <a:pt x="1459548" y="2084593"/>
                    </a:lnTo>
                    <a:lnTo>
                      <a:pt x="1458913" y="2065873"/>
                    </a:lnTo>
                    <a:lnTo>
                      <a:pt x="1457008" y="2046519"/>
                    </a:lnTo>
                    <a:lnTo>
                      <a:pt x="1455103" y="2027800"/>
                    </a:lnTo>
                    <a:lnTo>
                      <a:pt x="1452880" y="2009715"/>
                    </a:lnTo>
                    <a:lnTo>
                      <a:pt x="1449705" y="1990995"/>
                    </a:lnTo>
                    <a:lnTo>
                      <a:pt x="1446213" y="1971958"/>
                    </a:lnTo>
                    <a:lnTo>
                      <a:pt x="1442403" y="1953874"/>
                    </a:lnTo>
                    <a:lnTo>
                      <a:pt x="1437958" y="1935471"/>
                    </a:lnTo>
                    <a:lnTo>
                      <a:pt x="1433195" y="1917069"/>
                    </a:lnTo>
                    <a:lnTo>
                      <a:pt x="1427798" y="1898984"/>
                    </a:lnTo>
                    <a:lnTo>
                      <a:pt x="1422083" y="1881217"/>
                    </a:lnTo>
                    <a:lnTo>
                      <a:pt x="1416050" y="1863132"/>
                    </a:lnTo>
                    <a:lnTo>
                      <a:pt x="1409383" y="1845364"/>
                    </a:lnTo>
                    <a:lnTo>
                      <a:pt x="1402715" y="1827596"/>
                    </a:lnTo>
                    <a:lnTo>
                      <a:pt x="1395095" y="1810146"/>
                    </a:lnTo>
                    <a:lnTo>
                      <a:pt x="1386840" y="1792696"/>
                    </a:lnTo>
                    <a:lnTo>
                      <a:pt x="1378585" y="1775563"/>
                    </a:lnTo>
                    <a:lnTo>
                      <a:pt x="1369695" y="1758429"/>
                    </a:lnTo>
                    <a:lnTo>
                      <a:pt x="1360488" y="1741614"/>
                    </a:lnTo>
                    <a:lnTo>
                      <a:pt x="1350963" y="1724798"/>
                    </a:lnTo>
                    <a:lnTo>
                      <a:pt x="1340485" y="1708299"/>
                    </a:lnTo>
                    <a:lnTo>
                      <a:pt x="1333500" y="1696877"/>
                    </a:lnTo>
                    <a:lnTo>
                      <a:pt x="1325563" y="1685773"/>
                    </a:lnTo>
                    <a:lnTo>
                      <a:pt x="1317943" y="1674668"/>
                    </a:lnTo>
                    <a:lnTo>
                      <a:pt x="1310323" y="1663563"/>
                    </a:lnTo>
                    <a:lnTo>
                      <a:pt x="1302385" y="1653093"/>
                    </a:lnTo>
                    <a:lnTo>
                      <a:pt x="1293813" y="1642623"/>
                    </a:lnTo>
                    <a:lnTo>
                      <a:pt x="1285558" y="1632152"/>
                    </a:lnTo>
                    <a:lnTo>
                      <a:pt x="1276985" y="1621999"/>
                    </a:lnTo>
                    <a:lnTo>
                      <a:pt x="1259523" y="1602011"/>
                    </a:lnTo>
                    <a:lnTo>
                      <a:pt x="1241425" y="1582657"/>
                    </a:lnTo>
                    <a:lnTo>
                      <a:pt x="1222693" y="1564255"/>
                    </a:lnTo>
                    <a:lnTo>
                      <a:pt x="1203325" y="1546170"/>
                    </a:lnTo>
                    <a:lnTo>
                      <a:pt x="1270953" y="1523008"/>
                    </a:lnTo>
                    <a:lnTo>
                      <a:pt x="1332865" y="1502702"/>
                    </a:lnTo>
                    <a:lnTo>
                      <a:pt x="1386840" y="1485569"/>
                    </a:lnTo>
                    <a:lnTo>
                      <a:pt x="1430655" y="1471609"/>
                    </a:lnTo>
                    <a:lnTo>
                      <a:pt x="1440815" y="1468754"/>
                    </a:lnTo>
                    <a:lnTo>
                      <a:pt x="1446848" y="1466850"/>
                    </a:lnTo>
                    <a:close/>
                    <a:moveTo>
                      <a:pt x="671830" y="1436688"/>
                    </a:moveTo>
                    <a:lnTo>
                      <a:pt x="688658" y="1436688"/>
                    </a:lnTo>
                    <a:lnTo>
                      <a:pt x="704850" y="1437323"/>
                    </a:lnTo>
                    <a:lnTo>
                      <a:pt x="721360" y="1437958"/>
                    </a:lnTo>
                    <a:lnTo>
                      <a:pt x="737870" y="1439228"/>
                    </a:lnTo>
                    <a:lnTo>
                      <a:pt x="754380" y="1440816"/>
                    </a:lnTo>
                    <a:lnTo>
                      <a:pt x="770255" y="1442721"/>
                    </a:lnTo>
                    <a:lnTo>
                      <a:pt x="786765" y="1444943"/>
                    </a:lnTo>
                    <a:lnTo>
                      <a:pt x="802958" y="1447483"/>
                    </a:lnTo>
                    <a:lnTo>
                      <a:pt x="818833" y="1450340"/>
                    </a:lnTo>
                    <a:lnTo>
                      <a:pt x="835025" y="1453515"/>
                    </a:lnTo>
                    <a:lnTo>
                      <a:pt x="851218" y="1457643"/>
                    </a:lnTo>
                    <a:lnTo>
                      <a:pt x="866775" y="1461771"/>
                    </a:lnTo>
                    <a:lnTo>
                      <a:pt x="882333" y="1466215"/>
                    </a:lnTo>
                    <a:lnTo>
                      <a:pt x="898208" y="1471295"/>
                    </a:lnTo>
                    <a:lnTo>
                      <a:pt x="913765" y="1476693"/>
                    </a:lnTo>
                    <a:lnTo>
                      <a:pt x="929005" y="1482408"/>
                    </a:lnTo>
                    <a:lnTo>
                      <a:pt x="944563" y="1488440"/>
                    </a:lnTo>
                    <a:lnTo>
                      <a:pt x="959803" y="1495108"/>
                    </a:lnTo>
                    <a:lnTo>
                      <a:pt x="974725" y="1501458"/>
                    </a:lnTo>
                    <a:lnTo>
                      <a:pt x="989648" y="1508760"/>
                    </a:lnTo>
                    <a:lnTo>
                      <a:pt x="1004253" y="1516380"/>
                    </a:lnTo>
                    <a:lnTo>
                      <a:pt x="1018540" y="1524318"/>
                    </a:lnTo>
                    <a:lnTo>
                      <a:pt x="1033145" y="1532573"/>
                    </a:lnTo>
                    <a:lnTo>
                      <a:pt x="1047433" y="1541146"/>
                    </a:lnTo>
                    <a:lnTo>
                      <a:pt x="1061085" y="1550035"/>
                    </a:lnTo>
                    <a:lnTo>
                      <a:pt x="1075373" y="1559560"/>
                    </a:lnTo>
                    <a:lnTo>
                      <a:pt x="1088708" y="1569085"/>
                    </a:lnTo>
                    <a:lnTo>
                      <a:pt x="1102043" y="1579245"/>
                    </a:lnTo>
                    <a:lnTo>
                      <a:pt x="1115378" y="1589723"/>
                    </a:lnTo>
                    <a:lnTo>
                      <a:pt x="1128078" y="1600518"/>
                    </a:lnTo>
                    <a:lnTo>
                      <a:pt x="1141095" y="1611630"/>
                    </a:lnTo>
                    <a:lnTo>
                      <a:pt x="1153478" y="1623061"/>
                    </a:lnTo>
                    <a:lnTo>
                      <a:pt x="1165543" y="1634490"/>
                    </a:lnTo>
                    <a:lnTo>
                      <a:pt x="1177290" y="1646873"/>
                    </a:lnTo>
                    <a:lnTo>
                      <a:pt x="1189355" y="1659573"/>
                    </a:lnTo>
                    <a:lnTo>
                      <a:pt x="1200785" y="1671955"/>
                    </a:lnTo>
                    <a:lnTo>
                      <a:pt x="1211898" y="1685608"/>
                    </a:lnTo>
                    <a:lnTo>
                      <a:pt x="1222693" y="1698943"/>
                    </a:lnTo>
                    <a:lnTo>
                      <a:pt x="1233170" y="1712595"/>
                    </a:lnTo>
                    <a:lnTo>
                      <a:pt x="1243330" y="1726883"/>
                    </a:lnTo>
                    <a:lnTo>
                      <a:pt x="1253173" y="1741171"/>
                    </a:lnTo>
                    <a:lnTo>
                      <a:pt x="1262698" y="1755776"/>
                    </a:lnTo>
                    <a:lnTo>
                      <a:pt x="1272223" y="1771016"/>
                    </a:lnTo>
                    <a:lnTo>
                      <a:pt x="1280795" y="1785938"/>
                    </a:lnTo>
                    <a:lnTo>
                      <a:pt x="1289050" y="1801496"/>
                    </a:lnTo>
                    <a:lnTo>
                      <a:pt x="1297305" y="1817053"/>
                    </a:lnTo>
                    <a:lnTo>
                      <a:pt x="1304925" y="1832293"/>
                    </a:lnTo>
                    <a:lnTo>
                      <a:pt x="1311593" y="1848168"/>
                    </a:lnTo>
                    <a:lnTo>
                      <a:pt x="1318578" y="1864043"/>
                    </a:lnTo>
                    <a:lnTo>
                      <a:pt x="1324610" y="1879918"/>
                    </a:lnTo>
                    <a:lnTo>
                      <a:pt x="1330325" y="1895793"/>
                    </a:lnTo>
                    <a:lnTo>
                      <a:pt x="1335723" y="1911986"/>
                    </a:lnTo>
                    <a:lnTo>
                      <a:pt x="1340803" y="1927861"/>
                    </a:lnTo>
                    <a:lnTo>
                      <a:pt x="1345248" y="1944371"/>
                    </a:lnTo>
                    <a:lnTo>
                      <a:pt x="1349693" y="1960881"/>
                    </a:lnTo>
                    <a:lnTo>
                      <a:pt x="1353503" y="1977073"/>
                    </a:lnTo>
                    <a:lnTo>
                      <a:pt x="1356360" y="1993266"/>
                    </a:lnTo>
                    <a:lnTo>
                      <a:pt x="1359535" y="2009776"/>
                    </a:lnTo>
                    <a:lnTo>
                      <a:pt x="1361758" y="2026286"/>
                    </a:lnTo>
                    <a:lnTo>
                      <a:pt x="1363980" y="2042796"/>
                    </a:lnTo>
                    <a:lnTo>
                      <a:pt x="1365568" y="2059623"/>
                    </a:lnTo>
                    <a:lnTo>
                      <a:pt x="1367155" y="2076133"/>
                    </a:lnTo>
                    <a:lnTo>
                      <a:pt x="1367790" y="2092326"/>
                    </a:lnTo>
                    <a:lnTo>
                      <a:pt x="1368425" y="2108836"/>
                    </a:lnTo>
                    <a:lnTo>
                      <a:pt x="1368425" y="2125346"/>
                    </a:lnTo>
                    <a:lnTo>
                      <a:pt x="1368425" y="2141856"/>
                    </a:lnTo>
                    <a:lnTo>
                      <a:pt x="1367473" y="2158366"/>
                    </a:lnTo>
                    <a:lnTo>
                      <a:pt x="1366520" y="2174558"/>
                    </a:lnTo>
                    <a:lnTo>
                      <a:pt x="1364933" y="2191068"/>
                    </a:lnTo>
                    <a:lnTo>
                      <a:pt x="1363028" y="2207578"/>
                    </a:lnTo>
                    <a:lnTo>
                      <a:pt x="1360805" y="2223771"/>
                    </a:lnTo>
                    <a:lnTo>
                      <a:pt x="1357948" y="2239963"/>
                    </a:lnTo>
                    <a:lnTo>
                      <a:pt x="1354773" y="2256156"/>
                    </a:lnTo>
                    <a:lnTo>
                      <a:pt x="1351598" y="2272348"/>
                    </a:lnTo>
                    <a:lnTo>
                      <a:pt x="1348423" y="2284731"/>
                    </a:lnTo>
                    <a:lnTo>
                      <a:pt x="1345248" y="2297431"/>
                    </a:lnTo>
                    <a:lnTo>
                      <a:pt x="1342073" y="2309813"/>
                    </a:lnTo>
                    <a:lnTo>
                      <a:pt x="1337945" y="2322196"/>
                    </a:lnTo>
                    <a:lnTo>
                      <a:pt x="1334135" y="2334578"/>
                    </a:lnTo>
                    <a:lnTo>
                      <a:pt x="1330008" y="2347278"/>
                    </a:lnTo>
                    <a:lnTo>
                      <a:pt x="1325563" y="2359343"/>
                    </a:lnTo>
                    <a:lnTo>
                      <a:pt x="1320800" y="2371408"/>
                    </a:lnTo>
                    <a:lnTo>
                      <a:pt x="1316038" y="2383473"/>
                    </a:lnTo>
                    <a:lnTo>
                      <a:pt x="1310958" y="2395538"/>
                    </a:lnTo>
                    <a:lnTo>
                      <a:pt x="1305560" y="2407286"/>
                    </a:lnTo>
                    <a:lnTo>
                      <a:pt x="1299845" y="2419033"/>
                    </a:lnTo>
                    <a:lnTo>
                      <a:pt x="1294130" y="2431098"/>
                    </a:lnTo>
                    <a:lnTo>
                      <a:pt x="1288098" y="2442528"/>
                    </a:lnTo>
                    <a:lnTo>
                      <a:pt x="1281430" y="2453958"/>
                    </a:lnTo>
                    <a:lnTo>
                      <a:pt x="1275080" y="2465388"/>
                    </a:lnTo>
                    <a:lnTo>
                      <a:pt x="1268413" y="2476818"/>
                    </a:lnTo>
                    <a:lnTo>
                      <a:pt x="1261110" y="2487931"/>
                    </a:lnTo>
                    <a:lnTo>
                      <a:pt x="1253808" y="2499043"/>
                    </a:lnTo>
                    <a:lnTo>
                      <a:pt x="1246505" y="2509838"/>
                    </a:lnTo>
                    <a:lnTo>
                      <a:pt x="1238885" y="2520951"/>
                    </a:lnTo>
                    <a:lnTo>
                      <a:pt x="1230948" y="2531428"/>
                    </a:lnTo>
                    <a:lnTo>
                      <a:pt x="1223010" y="2541906"/>
                    </a:lnTo>
                    <a:lnTo>
                      <a:pt x="1214438" y="2552383"/>
                    </a:lnTo>
                    <a:lnTo>
                      <a:pt x="1206183" y="2562543"/>
                    </a:lnTo>
                    <a:lnTo>
                      <a:pt x="1197293" y="2573021"/>
                    </a:lnTo>
                    <a:lnTo>
                      <a:pt x="1188403" y="2582863"/>
                    </a:lnTo>
                    <a:lnTo>
                      <a:pt x="1179195" y="2592388"/>
                    </a:lnTo>
                    <a:lnTo>
                      <a:pt x="1169670" y="2602231"/>
                    </a:lnTo>
                    <a:lnTo>
                      <a:pt x="1160145" y="2611439"/>
                    </a:lnTo>
                    <a:lnTo>
                      <a:pt x="1150303" y="2620964"/>
                    </a:lnTo>
                    <a:lnTo>
                      <a:pt x="1140460" y="2630171"/>
                    </a:lnTo>
                    <a:lnTo>
                      <a:pt x="1455420" y="3124201"/>
                    </a:lnTo>
                    <a:lnTo>
                      <a:pt x="1458595" y="3128964"/>
                    </a:lnTo>
                    <a:lnTo>
                      <a:pt x="1461135" y="3134044"/>
                    </a:lnTo>
                    <a:lnTo>
                      <a:pt x="1463675" y="3139441"/>
                    </a:lnTo>
                    <a:lnTo>
                      <a:pt x="1465898" y="3144839"/>
                    </a:lnTo>
                    <a:lnTo>
                      <a:pt x="1467803" y="3150236"/>
                    </a:lnTo>
                    <a:lnTo>
                      <a:pt x="1469390" y="3155316"/>
                    </a:lnTo>
                    <a:lnTo>
                      <a:pt x="1470343" y="3160714"/>
                    </a:lnTo>
                    <a:lnTo>
                      <a:pt x="1471613" y="3166111"/>
                    </a:lnTo>
                    <a:lnTo>
                      <a:pt x="1472248" y="3171826"/>
                    </a:lnTo>
                    <a:lnTo>
                      <a:pt x="1472883" y="3177224"/>
                    </a:lnTo>
                    <a:lnTo>
                      <a:pt x="1473200" y="3182621"/>
                    </a:lnTo>
                    <a:lnTo>
                      <a:pt x="1473200" y="3188336"/>
                    </a:lnTo>
                    <a:lnTo>
                      <a:pt x="1472883" y="3193734"/>
                    </a:lnTo>
                    <a:lnTo>
                      <a:pt x="1471930" y="3199131"/>
                    </a:lnTo>
                    <a:lnTo>
                      <a:pt x="1471295" y="3204529"/>
                    </a:lnTo>
                    <a:lnTo>
                      <a:pt x="1470025" y="3209609"/>
                    </a:lnTo>
                    <a:lnTo>
                      <a:pt x="1469073" y="3215006"/>
                    </a:lnTo>
                    <a:lnTo>
                      <a:pt x="1467485" y="3220404"/>
                    </a:lnTo>
                    <a:lnTo>
                      <a:pt x="1465580" y="3225484"/>
                    </a:lnTo>
                    <a:lnTo>
                      <a:pt x="1463675" y="3230881"/>
                    </a:lnTo>
                    <a:lnTo>
                      <a:pt x="1461135" y="3235644"/>
                    </a:lnTo>
                    <a:lnTo>
                      <a:pt x="1458595" y="3240406"/>
                    </a:lnTo>
                    <a:lnTo>
                      <a:pt x="1455420" y="3245486"/>
                    </a:lnTo>
                    <a:lnTo>
                      <a:pt x="1452563" y="3249931"/>
                    </a:lnTo>
                    <a:lnTo>
                      <a:pt x="1449388" y="3254376"/>
                    </a:lnTo>
                    <a:lnTo>
                      <a:pt x="1445895" y="3258821"/>
                    </a:lnTo>
                    <a:lnTo>
                      <a:pt x="1442085" y="3262949"/>
                    </a:lnTo>
                    <a:lnTo>
                      <a:pt x="1437958" y="3266759"/>
                    </a:lnTo>
                    <a:lnTo>
                      <a:pt x="1433830" y="3270886"/>
                    </a:lnTo>
                    <a:lnTo>
                      <a:pt x="1429385" y="3274379"/>
                    </a:lnTo>
                    <a:lnTo>
                      <a:pt x="1424940" y="3277871"/>
                    </a:lnTo>
                    <a:lnTo>
                      <a:pt x="1419860" y="3281364"/>
                    </a:lnTo>
                    <a:lnTo>
                      <a:pt x="1415098" y="3283904"/>
                    </a:lnTo>
                    <a:lnTo>
                      <a:pt x="1409700" y="3287079"/>
                    </a:lnTo>
                    <a:lnTo>
                      <a:pt x="1404620" y="3289301"/>
                    </a:lnTo>
                    <a:lnTo>
                      <a:pt x="1399223" y="3291524"/>
                    </a:lnTo>
                    <a:lnTo>
                      <a:pt x="1393825" y="3293429"/>
                    </a:lnTo>
                    <a:lnTo>
                      <a:pt x="1388428" y="3295016"/>
                    </a:lnTo>
                    <a:lnTo>
                      <a:pt x="1382713" y="3296286"/>
                    </a:lnTo>
                    <a:lnTo>
                      <a:pt x="1377633" y="3297239"/>
                    </a:lnTo>
                    <a:lnTo>
                      <a:pt x="1372235" y="3298191"/>
                    </a:lnTo>
                    <a:lnTo>
                      <a:pt x="1366520" y="3298509"/>
                    </a:lnTo>
                    <a:lnTo>
                      <a:pt x="1361123" y="3298826"/>
                    </a:lnTo>
                    <a:lnTo>
                      <a:pt x="1355725" y="3298826"/>
                    </a:lnTo>
                    <a:lnTo>
                      <a:pt x="1350010" y="3298509"/>
                    </a:lnTo>
                    <a:lnTo>
                      <a:pt x="1344613" y="3297874"/>
                    </a:lnTo>
                    <a:lnTo>
                      <a:pt x="1339215" y="3296921"/>
                    </a:lnTo>
                    <a:lnTo>
                      <a:pt x="1333818" y="3295969"/>
                    </a:lnTo>
                    <a:lnTo>
                      <a:pt x="1328420" y="3294699"/>
                    </a:lnTo>
                    <a:lnTo>
                      <a:pt x="1323658" y="3293111"/>
                    </a:lnTo>
                    <a:lnTo>
                      <a:pt x="1318260" y="3291206"/>
                    </a:lnTo>
                    <a:lnTo>
                      <a:pt x="1313180" y="3289301"/>
                    </a:lnTo>
                    <a:lnTo>
                      <a:pt x="1308100" y="3287079"/>
                    </a:lnTo>
                    <a:lnTo>
                      <a:pt x="1303338" y="3284221"/>
                    </a:lnTo>
                    <a:lnTo>
                      <a:pt x="1298575" y="3281364"/>
                    </a:lnTo>
                    <a:lnTo>
                      <a:pt x="1293813" y="3278189"/>
                    </a:lnTo>
                    <a:lnTo>
                      <a:pt x="1289368" y="3275014"/>
                    </a:lnTo>
                    <a:lnTo>
                      <a:pt x="1284923" y="3271839"/>
                    </a:lnTo>
                    <a:lnTo>
                      <a:pt x="1280795" y="3268029"/>
                    </a:lnTo>
                    <a:lnTo>
                      <a:pt x="1276985" y="3263584"/>
                    </a:lnTo>
                    <a:lnTo>
                      <a:pt x="1273175" y="3259456"/>
                    </a:lnTo>
                    <a:lnTo>
                      <a:pt x="1269365" y="3255329"/>
                    </a:lnTo>
                    <a:lnTo>
                      <a:pt x="1265873" y="3250249"/>
                    </a:lnTo>
                    <a:lnTo>
                      <a:pt x="1262698" y="3245804"/>
                    </a:lnTo>
                    <a:lnTo>
                      <a:pt x="947420" y="2751774"/>
                    </a:lnTo>
                    <a:lnTo>
                      <a:pt x="935038" y="2756854"/>
                    </a:lnTo>
                    <a:lnTo>
                      <a:pt x="922338" y="2761934"/>
                    </a:lnTo>
                    <a:lnTo>
                      <a:pt x="909638" y="2766379"/>
                    </a:lnTo>
                    <a:lnTo>
                      <a:pt x="896938" y="2770506"/>
                    </a:lnTo>
                    <a:lnTo>
                      <a:pt x="883920" y="2774951"/>
                    </a:lnTo>
                    <a:lnTo>
                      <a:pt x="871538" y="2778761"/>
                    </a:lnTo>
                    <a:lnTo>
                      <a:pt x="858520" y="2782254"/>
                    </a:lnTo>
                    <a:lnTo>
                      <a:pt x="845503" y="2785429"/>
                    </a:lnTo>
                    <a:lnTo>
                      <a:pt x="832485" y="2788604"/>
                    </a:lnTo>
                    <a:lnTo>
                      <a:pt x="819468" y="2791144"/>
                    </a:lnTo>
                    <a:lnTo>
                      <a:pt x="806450" y="2794001"/>
                    </a:lnTo>
                    <a:lnTo>
                      <a:pt x="793433" y="2796224"/>
                    </a:lnTo>
                    <a:lnTo>
                      <a:pt x="780415" y="2798129"/>
                    </a:lnTo>
                    <a:lnTo>
                      <a:pt x="767398" y="2799716"/>
                    </a:lnTo>
                    <a:lnTo>
                      <a:pt x="754063" y="2801304"/>
                    </a:lnTo>
                    <a:lnTo>
                      <a:pt x="741045" y="2802891"/>
                    </a:lnTo>
                    <a:lnTo>
                      <a:pt x="728028" y="2803526"/>
                    </a:lnTo>
                    <a:lnTo>
                      <a:pt x="715010" y="2804161"/>
                    </a:lnTo>
                    <a:lnTo>
                      <a:pt x="701675" y="2804796"/>
                    </a:lnTo>
                    <a:lnTo>
                      <a:pt x="688658" y="2805114"/>
                    </a:lnTo>
                    <a:lnTo>
                      <a:pt x="675640" y="2805114"/>
                    </a:lnTo>
                    <a:lnTo>
                      <a:pt x="662623" y="2804796"/>
                    </a:lnTo>
                    <a:lnTo>
                      <a:pt x="649605" y="2804161"/>
                    </a:lnTo>
                    <a:lnTo>
                      <a:pt x="636588" y="2803526"/>
                    </a:lnTo>
                    <a:lnTo>
                      <a:pt x="623570" y="2802256"/>
                    </a:lnTo>
                    <a:lnTo>
                      <a:pt x="610553" y="2801304"/>
                    </a:lnTo>
                    <a:lnTo>
                      <a:pt x="597535" y="2799716"/>
                    </a:lnTo>
                    <a:lnTo>
                      <a:pt x="584518" y="2797811"/>
                    </a:lnTo>
                    <a:lnTo>
                      <a:pt x="571818" y="2795906"/>
                    </a:lnTo>
                    <a:lnTo>
                      <a:pt x="558800" y="2793684"/>
                    </a:lnTo>
                    <a:lnTo>
                      <a:pt x="546100" y="2791144"/>
                    </a:lnTo>
                    <a:lnTo>
                      <a:pt x="533718" y="2788286"/>
                    </a:lnTo>
                    <a:lnTo>
                      <a:pt x="517525" y="2784794"/>
                    </a:lnTo>
                    <a:lnTo>
                      <a:pt x="501968" y="2780666"/>
                    </a:lnTo>
                    <a:lnTo>
                      <a:pt x="485775" y="2775904"/>
                    </a:lnTo>
                    <a:lnTo>
                      <a:pt x="470218" y="2771141"/>
                    </a:lnTo>
                    <a:lnTo>
                      <a:pt x="454660" y="2765744"/>
                    </a:lnTo>
                    <a:lnTo>
                      <a:pt x="439103" y="2760029"/>
                    </a:lnTo>
                    <a:lnTo>
                      <a:pt x="424180" y="2753679"/>
                    </a:lnTo>
                    <a:lnTo>
                      <a:pt x="408940" y="2747329"/>
                    </a:lnTo>
                    <a:lnTo>
                      <a:pt x="394018" y="2740661"/>
                    </a:lnTo>
                    <a:lnTo>
                      <a:pt x="379095" y="2733676"/>
                    </a:lnTo>
                    <a:lnTo>
                      <a:pt x="364173" y="2725739"/>
                    </a:lnTo>
                    <a:lnTo>
                      <a:pt x="349568" y="2717801"/>
                    </a:lnTo>
                    <a:lnTo>
                      <a:pt x="335598" y="2709864"/>
                    </a:lnTo>
                    <a:lnTo>
                      <a:pt x="321310" y="2700974"/>
                    </a:lnTo>
                    <a:lnTo>
                      <a:pt x="307023" y="2692084"/>
                    </a:lnTo>
                    <a:lnTo>
                      <a:pt x="293370" y="2682559"/>
                    </a:lnTo>
                    <a:lnTo>
                      <a:pt x="279718" y="2673034"/>
                    </a:lnTo>
                    <a:lnTo>
                      <a:pt x="266065" y="2663191"/>
                    </a:lnTo>
                    <a:lnTo>
                      <a:pt x="253047" y="2652396"/>
                    </a:lnTo>
                    <a:lnTo>
                      <a:pt x="240347" y="2641601"/>
                    </a:lnTo>
                    <a:lnTo>
                      <a:pt x="227647" y="2630489"/>
                    </a:lnTo>
                    <a:lnTo>
                      <a:pt x="214947" y="2619059"/>
                    </a:lnTo>
                    <a:lnTo>
                      <a:pt x="203200" y="2607629"/>
                    </a:lnTo>
                    <a:lnTo>
                      <a:pt x="190817" y="2595563"/>
                    </a:lnTo>
                    <a:lnTo>
                      <a:pt x="179387" y="2582863"/>
                    </a:lnTo>
                    <a:lnTo>
                      <a:pt x="167957" y="2570163"/>
                    </a:lnTo>
                    <a:lnTo>
                      <a:pt x="156845" y="2556828"/>
                    </a:lnTo>
                    <a:lnTo>
                      <a:pt x="146050" y="2543493"/>
                    </a:lnTo>
                    <a:lnTo>
                      <a:pt x="135255" y="2529523"/>
                    </a:lnTo>
                    <a:lnTo>
                      <a:pt x="125095" y="2515553"/>
                    </a:lnTo>
                    <a:lnTo>
                      <a:pt x="115252" y="2500948"/>
                    </a:lnTo>
                    <a:lnTo>
                      <a:pt x="105410" y="2486343"/>
                    </a:lnTo>
                    <a:lnTo>
                      <a:pt x="96202" y="2471103"/>
                    </a:lnTo>
                    <a:lnTo>
                      <a:pt x="87630" y="2456181"/>
                    </a:lnTo>
                    <a:lnTo>
                      <a:pt x="79057" y="2440941"/>
                    </a:lnTo>
                    <a:lnTo>
                      <a:pt x="71437" y="2425383"/>
                    </a:lnTo>
                    <a:lnTo>
                      <a:pt x="63817" y="2409826"/>
                    </a:lnTo>
                    <a:lnTo>
                      <a:pt x="56515" y="2394268"/>
                    </a:lnTo>
                    <a:lnTo>
                      <a:pt x="50165" y="2378076"/>
                    </a:lnTo>
                    <a:lnTo>
                      <a:pt x="43815" y="2362518"/>
                    </a:lnTo>
                    <a:lnTo>
                      <a:pt x="38100" y="2346326"/>
                    </a:lnTo>
                    <a:lnTo>
                      <a:pt x="32385" y="2330451"/>
                    </a:lnTo>
                    <a:lnTo>
                      <a:pt x="27622" y="2313941"/>
                    </a:lnTo>
                    <a:lnTo>
                      <a:pt x="23177" y="2297748"/>
                    </a:lnTo>
                    <a:lnTo>
                      <a:pt x="19050" y="2281556"/>
                    </a:lnTo>
                    <a:lnTo>
                      <a:pt x="15240" y="2265363"/>
                    </a:lnTo>
                    <a:lnTo>
                      <a:pt x="11747" y="2248853"/>
                    </a:lnTo>
                    <a:lnTo>
                      <a:pt x="9207" y="2232343"/>
                    </a:lnTo>
                    <a:lnTo>
                      <a:pt x="6350" y="2216151"/>
                    </a:lnTo>
                    <a:lnTo>
                      <a:pt x="4445" y="2199641"/>
                    </a:lnTo>
                    <a:lnTo>
                      <a:pt x="2540" y="2182813"/>
                    </a:lnTo>
                    <a:lnTo>
                      <a:pt x="1587" y="2166303"/>
                    </a:lnTo>
                    <a:lnTo>
                      <a:pt x="635" y="2149793"/>
                    </a:lnTo>
                    <a:lnTo>
                      <a:pt x="0" y="2133283"/>
                    </a:lnTo>
                    <a:lnTo>
                      <a:pt x="0" y="2117091"/>
                    </a:lnTo>
                    <a:lnTo>
                      <a:pt x="317" y="2100581"/>
                    </a:lnTo>
                    <a:lnTo>
                      <a:pt x="952" y="2084071"/>
                    </a:lnTo>
                    <a:lnTo>
                      <a:pt x="2222" y="2067561"/>
                    </a:lnTo>
                    <a:lnTo>
                      <a:pt x="3810" y="2051051"/>
                    </a:lnTo>
                    <a:lnTo>
                      <a:pt x="5715" y="2034541"/>
                    </a:lnTo>
                    <a:lnTo>
                      <a:pt x="7937" y="2018666"/>
                    </a:lnTo>
                    <a:lnTo>
                      <a:pt x="10795" y="2002473"/>
                    </a:lnTo>
                    <a:lnTo>
                      <a:pt x="13652" y="1986598"/>
                    </a:lnTo>
                    <a:lnTo>
                      <a:pt x="17145" y="1970406"/>
                    </a:lnTo>
                    <a:lnTo>
                      <a:pt x="20955" y="1954213"/>
                    </a:lnTo>
                    <a:lnTo>
                      <a:pt x="24765" y="1938656"/>
                    </a:lnTo>
                    <a:lnTo>
                      <a:pt x="29527" y="1922463"/>
                    </a:lnTo>
                    <a:lnTo>
                      <a:pt x="34290" y="1906906"/>
                    </a:lnTo>
                    <a:lnTo>
                      <a:pt x="39687" y="1891666"/>
                    </a:lnTo>
                    <a:lnTo>
                      <a:pt x="45402" y="1876426"/>
                    </a:lnTo>
                    <a:lnTo>
                      <a:pt x="51752" y="1861186"/>
                    </a:lnTo>
                    <a:lnTo>
                      <a:pt x="58102" y="1845628"/>
                    </a:lnTo>
                    <a:lnTo>
                      <a:pt x="64452" y="1830706"/>
                    </a:lnTo>
                    <a:lnTo>
                      <a:pt x="71755" y="1815783"/>
                    </a:lnTo>
                    <a:lnTo>
                      <a:pt x="79375" y="1800861"/>
                    </a:lnTo>
                    <a:lnTo>
                      <a:pt x="87630" y="1786573"/>
                    </a:lnTo>
                    <a:lnTo>
                      <a:pt x="95567" y="1772286"/>
                    </a:lnTo>
                    <a:lnTo>
                      <a:pt x="104457" y="1757998"/>
                    </a:lnTo>
                    <a:lnTo>
                      <a:pt x="113030" y="1744028"/>
                    </a:lnTo>
                    <a:lnTo>
                      <a:pt x="122872" y="1730376"/>
                    </a:lnTo>
                    <a:lnTo>
                      <a:pt x="132397" y="1716723"/>
                    </a:lnTo>
                    <a:lnTo>
                      <a:pt x="142240" y="1703388"/>
                    </a:lnTo>
                    <a:lnTo>
                      <a:pt x="152717" y="1690053"/>
                    </a:lnTo>
                    <a:lnTo>
                      <a:pt x="163195" y="1677353"/>
                    </a:lnTo>
                    <a:lnTo>
                      <a:pt x="174307" y="1664335"/>
                    </a:lnTo>
                    <a:lnTo>
                      <a:pt x="185737" y="1652270"/>
                    </a:lnTo>
                    <a:lnTo>
                      <a:pt x="197802" y="1639888"/>
                    </a:lnTo>
                    <a:lnTo>
                      <a:pt x="209867" y="1628140"/>
                    </a:lnTo>
                    <a:lnTo>
                      <a:pt x="222250" y="1616075"/>
                    </a:lnTo>
                    <a:lnTo>
                      <a:pt x="235267" y="1604646"/>
                    </a:lnTo>
                    <a:lnTo>
                      <a:pt x="248285" y="1593533"/>
                    </a:lnTo>
                    <a:lnTo>
                      <a:pt x="261937" y="1583056"/>
                    </a:lnTo>
                    <a:lnTo>
                      <a:pt x="275908" y="1572260"/>
                    </a:lnTo>
                    <a:lnTo>
                      <a:pt x="289878" y="1561783"/>
                    </a:lnTo>
                    <a:lnTo>
                      <a:pt x="304165" y="1552258"/>
                    </a:lnTo>
                    <a:lnTo>
                      <a:pt x="319088" y="1542416"/>
                    </a:lnTo>
                    <a:lnTo>
                      <a:pt x="334010" y="1533208"/>
                    </a:lnTo>
                    <a:lnTo>
                      <a:pt x="349250" y="1524318"/>
                    </a:lnTo>
                    <a:lnTo>
                      <a:pt x="364490" y="1516063"/>
                    </a:lnTo>
                    <a:lnTo>
                      <a:pt x="379730" y="1508443"/>
                    </a:lnTo>
                    <a:lnTo>
                      <a:pt x="395605" y="1500823"/>
                    </a:lnTo>
                    <a:lnTo>
                      <a:pt x="411163" y="1493838"/>
                    </a:lnTo>
                    <a:lnTo>
                      <a:pt x="426720" y="1486853"/>
                    </a:lnTo>
                    <a:lnTo>
                      <a:pt x="442913" y="1480821"/>
                    </a:lnTo>
                    <a:lnTo>
                      <a:pt x="459105" y="1475105"/>
                    </a:lnTo>
                    <a:lnTo>
                      <a:pt x="474980" y="1469708"/>
                    </a:lnTo>
                    <a:lnTo>
                      <a:pt x="491173" y="1464628"/>
                    </a:lnTo>
                    <a:lnTo>
                      <a:pt x="507365" y="1460183"/>
                    </a:lnTo>
                    <a:lnTo>
                      <a:pt x="523558" y="1456055"/>
                    </a:lnTo>
                    <a:lnTo>
                      <a:pt x="540068" y="1452245"/>
                    </a:lnTo>
                    <a:lnTo>
                      <a:pt x="556578" y="1449070"/>
                    </a:lnTo>
                    <a:lnTo>
                      <a:pt x="573088" y="1445895"/>
                    </a:lnTo>
                    <a:lnTo>
                      <a:pt x="589598" y="1443356"/>
                    </a:lnTo>
                    <a:lnTo>
                      <a:pt x="605790" y="1441451"/>
                    </a:lnTo>
                    <a:lnTo>
                      <a:pt x="622300" y="1439546"/>
                    </a:lnTo>
                    <a:lnTo>
                      <a:pt x="638810" y="1438275"/>
                    </a:lnTo>
                    <a:lnTo>
                      <a:pt x="655320" y="1437640"/>
                    </a:lnTo>
                    <a:lnTo>
                      <a:pt x="671830" y="1436688"/>
                    </a:lnTo>
                    <a:close/>
                    <a:moveTo>
                      <a:pt x="1808801" y="0"/>
                    </a:moveTo>
                    <a:lnTo>
                      <a:pt x="1822779" y="318"/>
                    </a:lnTo>
                    <a:lnTo>
                      <a:pt x="1836121" y="635"/>
                    </a:lnTo>
                    <a:lnTo>
                      <a:pt x="1849463" y="1588"/>
                    </a:lnTo>
                    <a:lnTo>
                      <a:pt x="1862806" y="3177"/>
                    </a:lnTo>
                    <a:lnTo>
                      <a:pt x="1875830" y="4447"/>
                    </a:lnTo>
                    <a:lnTo>
                      <a:pt x="1888855" y="6353"/>
                    </a:lnTo>
                    <a:lnTo>
                      <a:pt x="1901562" y="8894"/>
                    </a:lnTo>
                    <a:lnTo>
                      <a:pt x="1914269" y="11435"/>
                    </a:lnTo>
                    <a:lnTo>
                      <a:pt x="1926658" y="14612"/>
                    </a:lnTo>
                    <a:lnTo>
                      <a:pt x="1939047" y="17471"/>
                    </a:lnTo>
                    <a:lnTo>
                      <a:pt x="1951119" y="21282"/>
                    </a:lnTo>
                    <a:lnTo>
                      <a:pt x="1963190" y="25412"/>
                    </a:lnTo>
                    <a:lnTo>
                      <a:pt x="1974944" y="29859"/>
                    </a:lnTo>
                    <a:lnTo>
                      <a:pt x="1986698" y="34306"/>
                    </a:lnTo>
                    <a:lnTo>
                      <a:pt x="1998452" y="39071"/>
                    </a:lnTo>
                    <a:lnTo>
                      <a:pt x="2009571" y="44471"/>
                    </a:lnTo>
                    <a:lnTo>
                      <a:pt x="2020689" y="49870"/>
                    </a:lnTo>
                    <a:lnTo>
                      <a:pt x="2031490" y="55906"/>
                    </a:lnTo>
                    <a:lnTo>
                      <a:pt x="2042291" y="61941"/>
                    </a:lnTo>
                    <a:lnTo>
                      <a:pt x="2053092" y="67976"/>
                    </a:lnTo>
                    <a:lnTo>
                      <a:pt x="2063257" y="74964"/>
                    </a:lnTo>
                    <a:lnTo>
                      <a:pt x="2073741" y="81953"/>
                    </a:lnTo>
                    <a:lnTo>
                      <a:pt x="2083589" y="89259"/>
                    </a:lnTo>
                    <a:lnTo>
                      <a:pt x="2093754" y="96564"/>
                    </a:lnTo>
                    <a:lnTo>
                      <a:pt x="2103284" y="104506"/>
                    </a:lnTo>
                    <a:lnTo>
                      <a:pt x="2112814" y="112447"/>
                    </a:lnTo>
                    <a:lnTo>
                      <a:pt x="2122027" y="120388"/>
                    </a:lnTo>
                    <a:lnTo>
                      <a:pt x="2131239" y="129282"/>
                    </a:lnTo>
                    <a:lnTo>
                      <a:pt x="2139816" y="138176"/>
                    </a:lnTo>
                    <a:lnTo>
                      <a:pt x="2148711" y="147070"/>
                    </a:lnTo>
                    <a:lnTo>
                      <a:pt x="2157288" y="156282"/>
                    </a:lnTo>
                    <a:lnTo>
                      <a:pt x="2165548" y="165811"/>
                    </a:lnTo>
                    <a:lnTo>
                      <a:pt x="2173490" y="175658"/>
                    </a:lnTo>
                    <a:lnTo>
                      <a:pt x="2181749" y="185505"/>
                    </a:lnTo>
                    <a:lnTo>
                      <a:pt x="2189373" y="195987"/>
                    </a:lnTo>
                    <a:lnTo>
                      <a:pt x="2196680" y="206152"/>
                    </a:lnTo>
                    <a:lnTo>
                      <a:pt x="2203986" y="216952"/>
                    </a:lnTo>
                    <a:lnTo>
                      <a:pt x="2211293" y="227752"/>
                    </a:lnTo>
                    <a:lnTo>
                      <a:pt x="2217646" y="238870"/>
                    </a:lnTo>
                    <a:lnTo>
                      <a:pt x="2224635" y="249987"/>
                    </a:lnTo>
                    <a:lnTo>
                      <a:pt x="2230671" y="261423"/>
                    </a:lnTo>
                    <a:lnTo>
                      <a:pt x="2237024" y="273175"/>
                    </a:lnTo>
                    <a:lnTo>
                      <a:pt x="2243060" y="285246"/>
                    </a:lnTo>
                    <a:lnTo>
                      <a:pt x="2248778" y="296999"/>
                    </a:lnTo>
                    <a:lnTo>
                      <a:pt x="2253861" y="309069"/>
                    </a:lnTo>
                    <a:lnTo>
                      <a:pt x="2259261" y="321458"/>
                    </a:lnTo>
                    <a:lnTo>
                      <a:pt x="2264344" y="334163"/>
                    </a:lnTo>
                    <a:lnTo>
                      <a:pt x="2269427" y="347187"/>
                    </a:lnTo>
                    <a:lnTo>
                      <a:pt x="2273874" y="359575"/>
                    </a:lnTo>
                    <a:lnTo>
                      <a:pt x="2278004" y="372599"/>
                    </a:lnTo>
                    <a:lnTo>
                      <a:pt x="2282452" y="386257"/>
                    </a:lnTo>
                    <a:lnTo>
                      <a:pt x="2286264" y="399598"/>
                    </a:lnTo>
                    <a:lnTo>
                      <a:pt x="2290076" y="412939"/>
                    </a:lnTo>
                    <a:lnTo>
                      <a:pt x="2292935" y="426598"/>
                    </a:lnTo>
                    <a:lnTo>
                      <a:pt x="2296429" y="440575"/>
                    </a:lnTo>
                    <a:lnTo>
                      <a:pt x="2299288" y="454233"/>
                    </a:lnTo>
                    <a:lnTo>
                      <a:pt x="2301830" y="468527"/>
                    </a:lnTo>
                    <a:lnTo>
                      <a:pt x="2304053" y="482504"/>
                    </a:lnTo>
                    <a:lnTo>
                      <a:pt x="2306595" y="497116"/>
                    </a:lnTo>
                    <a:lnTo>
                      <a:pt x="2308501" y="511410"/>
                    </a:lnTo>
                    <a:lnTo>
                      <a:pt x="2309772" y="526339"/>
                    </a:lnTo>
                    <a:lnTo>
                      <a:pt x="2311360" y="540633"/>
                    </a:lnTo>
                    <a:lnTo>
                      <a:pt x="2312630" y="555245"/>
                    </a:lnTo>
                    <a:lnTo>
                      <a:pt x="2313266" y="570174"/>
                    </a:lnTo>
                    <a:lnTo>
                      <a:pt x="2320255" y="573033"/>
                    </a:lnTo>
                    <a:lnTo>
                      <a:pt x="2327244" y="576209"/>
                    </a:lnTo>
                    <a:lnTo>
                      <a:pt x="2333597" y="579704"/>
                    </a:lnTo>
                    <a:lnTo>
                      <a:pt x="2339633" y="583515"/>
                    </a:lnTo>
                    <a:lnTo>
                      <a:pt x="2345351" y="587645"/>
                    </a:lnTo>
                    <a:lnTo>
                      <a:pt x="2350751" y="592727"/>
                    </a:lnTo>
                    <a:lnTo>
                      <a:pt x="2356152" y="597809"/>
                    </a:lnTo>
                    <a:lnTo>
                      <a:pt x="2361234" y="603527"/>
                    </a:lnTo>
                    <a:lnTo>
                      <a:pt x="2365364" y="609562"/>
                    </a:lnTo>
                    <a:lnTo>
                      <a:pt x="2369494" y="616233"/>
                    </a:lnTo>
                    <a:lnTo>
                      <a:pt x="2372988" y="622903"/>
                    </a:lnTo>
                    <a:lnTo>
                      <a:pt x="2376483" y="630527"/>
                    </a:lnTo>
                    <a:lnTo>
                      <a:pt x="2379024" y="638786"/>
                    </a:lnTo>
                    <a:lnTo>
                      <a:pt x="2381566" y="647362"/>
                    </a:lnTo>
                    <a:lnTo>
                      <a:pt x="2383472" y="656574"/>
                    </a:lnTo>
                    <a:lnTo>
                      <a:pt x="2384425" y="666103"/>
                    </a:lnTo>
                    <a:lnTo>
                      <a:pt x="2385378" y="674362"/>
                    </a:lnTo>
                    <a:lnTo>
                      <a:pt x="2385695" y="681985"/>
                    </a:lnTo>
                    <a:lnTo>
                      <a:pt x="2386013" y="689927"/>
                    </a:lnTo>
                    <a:lnTo>
                      <a:pt x="2385695" y="698503"/>
                    </a:lnTo>
                    <a:lnTo>
                      <a:pt x="2385378" y="706444"/>
                    </a:lnTo>
                    <a:lnTo>
                      <a:pt x="2384425" y="714703"/>
                    </a:lnTo>
                    <a:lnTo>
                      <a:pt x="2383472" y="723279"/>
                    </a:lnTo>
                    <a:lnTo>
                      <a:pt x="2381883" y="731538"/>
                    </a:lnTo>
                    <a:lnTo>
                      <a:pt x="2380295" y="740115"/>
                    </a:lnTo>
                    <a:lnTo>
                      <a:pt x="2378389" y="748373"/>
                    </a:lnTo>
                    <a:lnTo>
                      <a:pt x="2376483" y="756950"/>
                    </a:lnTo>
                    <a:lnTo>
                      <a:pt x="2374259" y="765526"/>
                    </a:lnTo>
                    <a:lnTo>
                      <a:pt x="2371400" y="773467"/>
                    </a:lnTo>
                    <a:lnTo>
                      <a:pt x="2368541" y="781726"/>
                    </a:lnTo>
                    <a:lnTo>
                      <a:pt x="2365364" y="789985"/>
                    </a:lnTo>
                    <a:lnTo>
                      <a:pt x="2361870" y="797926"/>
                    </a:lnTo>
                    <a:lnTo>
                      <a:pt x="2358376" y="805550"/>
                    </a:lnTo>
                    <a:lnTo>
                      <a:pt x="2354563" y="813173"/>
                    </a:lnTo>
                    <a:lnTo>
                      <a:pt x="2350434" y="820479"/>
                    </a:lnTo>
                    <a:lnTo>
                      <a:pt x="2346304" y="827785"/>
                    </a:lnTo>
                    <a:lnTo>
                      <a:pt x="2341539" y="834773"/>
                    </a:lnTo>
                    <a:lnTo>
                      <a:pt x="2337091" y="841444"/>
                    </a:lnTo>
                    <a:lnTo>
                      <a:pt x="2332009" y="848114"/>
                    </a:lnTo>
                    <a:lnTo>
                      <a:pt x="2326608" y="854149"/>
                    </a:lnTo>
                    <a:lnTo>
                      <a:pt x="2321843" y="859867"/>
                    </a:lnTo>
                    <a:lnTo>
                      <a:pt x="2316125" y="865585"/>
                    </a:lnTo>
                    <a:lnTo>
                      <a:pt x="2310407" y="870667"/>
                    </a:lnTo>
                    <a:lnTo>
                      <a:pt x="2304689" y="875432"/>
                    </a:lnTo>
                    <a:lnTo>
                      <a:pt x="2298335" y="879879"/>
                    </a:lnTo>
                    <a:lnTo>
                      <a:pt x="2292300" y="884008"/>
                    </a:lnTo>
                    <a:lnTo>
                      <a:pt x="2285628" y="887502"/>
                    </a:lnTo>
                    <a:lnTo>
                      <a:pt x="2279275" y="890996"/>
                    </a:lnTo>
                    <a:lnTo>
                      <a:pt x="2273239" y="915137"/>
                    </a:lnTo>
                    <a:lnTo>
                      <a:pt x="2266250" y="938643"/>
                    </a:lnTo>
                    <a:lnTo>
                      <a:pt x="2258626" y="962467"/>
                    </a:lnTo>
                    <a:lnTo>
                      <a:pt x="2251002" y="986290"/>
                    </a:lnTo>
                    <a:lnTo>
                      <a:pt x="2242425" y="1009161"/>
                    </a:lnTo>
                    <a:lnTo>
                      <a:pt x="2233212" y="1032031"/>
                    </a:lnTo>
                    <a:lnTo>
                      <a:pt x="2223682" y="1054584"/>
                    </a:lnTo>
                    <a:lnTo>
                      <a:pt x="2213834" y="1076819"/>
                    </a:lnTo>
                    <a:lnTo>
                      <a:pt x="2203351" y="1098419"/>
                    </a:lnTo>
                    <a:lnTo>
                      <a:pt x="2192232" y="1119701"/>
                    </a:lnTo>
                    <a:lnTo>
                      <a:pt x="2180479" y="1140348"/>
                    </a:lnTo>
                    <a:lnTo>
                      <a:pt x="2168407" y="1160360"/>
                    </a:lnTo>
                    <a:lnTo>
                      <a:pt x="2155700" y="1179736"/>
                    </a:lnTo>
                    <a:lnTo>
                      <a:pt x="2142358" y="1198477"/>
                    </a:lnTo>
                    <a:lnTo>
                      <a:pt x="2128380" y="1216901"/>
                    </a:lnTo>
                    <a:lnTo>
                      <a:pt x="2114403" y="1234054"/>
                    </a:lnTo>
                    <a:lnTo>
                      <a:pt x="2106779" y="1242630"/>
                    </a:lnTo>
                    <a:lnTo>
                      <a:pt x="2099472" y="1250889"/>
                    </a:lnTo>
                    <a:lnTo>
                      <a:pt x="2091848" y="1259148"/>
                    </a:lnTo>
                    <a:lnTo>
                      <a:pt x="2083589" y="1266771"/>
                    </a:lnTo>
                    <a:lnTo>
                      <a:pt x="2075647" y="1274395"/>
                    </a:lnTo>
                    <a:lnTo>
                      <a:pt x="2067705" y="1282018"/>
                    </a:lnTo>
                    <a:lnTo>
                      <a:pt x="2059445" y="1289006"/>
                    </a:lnTo>
                    <a:lnTo>
                      <a:pt x="2051186" y="1295994"/>
                    </a:lnTo>
                    <a:lnTo>
                      <a:pt x="2042609" y="1302665"/>
                    </a:lnTo>
                    <a:lnTo>
                      <a:pt x="2034032" y="1309018"/>
                    </a:lnTo>
                    <a:lnTo>
                      <a:pt x="2025137" y="1315688"/>
                    </a:lnTo>
                    <a:lnTo>
                      <a:pt x="2016242" y="1321724"/>
                    </a:lnTo>
                    <a:lnTo>
                      <a:pt x="2007029" y="1327441"/>
                    </a:lnTo>
                    <a:lnTo>
                      <a:pt x="1997817" y="1332841"/>
                    </a:lnTo>
                    <a:lnTo>
                      <a:pt x="1988922" y="1338241"/>
                    </a:lnTo>
                    <a:lnTo>
                      <a:pt x="1979074" y="1343324"/>
                    </a:lnTo>
                    <a:lnTo>
                      <a:pt x="1969544" y="1348088"/>
                    </a:lnTo>
                    <a:lnTo>
                      <a:pt x="1960014" y="1352535"/>
                    </a:lnTo>
                    <a:lnTo>
                      <a:pt x="1950166" y="1356665"/>
                    </a:lnTo>
                    <a:lnTo>
                      <a:pt x="1940000" y="1360477"/>
                    </a:lnTo>
                    <a:lnTo>
                      <a:pt x="1929835" y="1364288"/>
                    </a:lnTo>
                    <a:lnTo>
                      <a:pt x="1919352" y="1367782"/>
                    </a:lnTo>
                    <a:lnTo>
                      <a:pt x="1909186" y="1370641"/>
                    </a:lnTo>
                    <a:lnTo>
                      <a:pt x="1898703" y="1373500"/>
                    </a:lnTo>
                    <a:lnTo>
                      <a:pt x="1888220" y="1375724"/>
                    </a:lnTo>
                    <a:lnTo>
                      <a:pt x="1877101" y="1377947"/>
                    </a:lnTo>
                    <a:lnTo>
                      <a:pt x="1865982" y="1379853"/>
                    </a:lnTo>
                    <a:lnTo>
                      <a:pt x="1854864" y="1381123"/>
                    </a:lnTo>
                    <a:lnTo>
                      <a:pt x="1843745" y="1382712"/>
                    </a:lnTo>
                    <a:lnTo>
                      <a:pt x="1832309" y="1383347"/>
                    </a:lnTo>
                    <a:lnTo>
                      <a:pt x="1820873" y="1383665"/>
                    </a:lnTo>
                    <a:lnTo>
                      <a:pt x="1808801" y="1384300"/>
                    </a:lnTo>
                    <a:lnTo>
                      <a:pt x="1797365" y="1383665"/>
                    </a:lnTo>
                    <a:lnTo>
                      <a:pt x="1785929" y="1383347"/>
                    </a:lnTo>
                    <a:lnTo>
                      <a:pt x="1774493" y="1382712"/>
                    </a:lnTo>
                    <a:lnTo>
                      <a:pt x="1763374" y="1381441"/>
                    </a:lnTo>
                    <a:lnTo>
                      <a:pt x="1752256" y="1379853"/>
                    </a:lnTo>
                    <a:lnTo>
                      <a:pt x="1741137" y="1377947"/>
                    </a:lnTo>
                    <a:lnTo>
                      <a:pt x="1730336" y="1375724"/>
                    </a:lnTo>
                    <a:lnTo>
                      <a:pt x="1719535" y="1373500"/>
                    </a:lnTo>
                    <a:lnTo>
                      <a:pt x="1709052" y="1370641"/>
                    </a:lnTo>
                    <a:lnTo>
                      <a:pt x="1698569" y="1367782"/>
                    </a:lnTo>
                    <a:lnTo>
                      <a:pt x="1688721" y="1364606"/>
                    </a:lnTo>
                    <a:lnTo>
                      <a:pt x="1678238" y="1360794"/>
                    </a:lnTo>
                    <a:lnTo>
                      <a:pt x="1668390" y="1356982"/>
                    </a:lnTo>
                    <a:lnTo>
                      <a:pt x="1658542" y="1352853"/>
                    </a:lnTo>
                    <a:lnTo>
                      <a:pt x="1649012" y="1348088"/>
                    </a:lnTo>
                    <a:lnTo>
                      <a:pt x="1639164" y="1343641"/>
                    </a:lnTo>
                    <a:lnTo>
                      <a:pt x="1630269" y="1338559"/>
                    </a:lnTo>
                    <a:lnTo>
                      <a:pt x="1620421" y="1333794"/>
                    </a:lnTo>
                    <a:lnTo>
                      <a:pt x="1611526" y="1327759"/>
                    </a:lnTo>
                    <a:lnTo>
                      <a:pt x="1602632" y="1322042"/>
                    </a:lnTo>
                    <a:lnTo>
                      <a:pt x="1593737" y="1316324"/>
                    </a:lnTo>
                    <a:lnTo>
                      <a:pt x="1584842" y="1309971"/>
                    </a:lnTo>
                    <a:lnTo>
                      <a:pt x="1576265" y="1303936"/>
                    </a:lnTo>
                    <a:lnTo>
                      <a:pt x="1567688" y="1296947"/>
                    </a:lnTo>
                    <a:lnTo>
                      <a:pt x="1559746" y="1289959"/>
                    </a:lnTo>
                    <a:lnTo>
                      <a:pt x="1551169" y="1282653"/>
                    </a:lnTo>
                    <a:lnTo>
                      <a:pt x="1543227" y="1275348"/>
                    </a:lnTo>
                    <a:lnTo>
                      <a:pt x="1535285" y="1267724"/>
                    </a:lnTo>
                    <a:lnTo>
                      <a:pt x="1527661" y="1260100"/>
                    </a:lnTo>
                    <a:lnTo>
                      <a:pt x="1520037" y="1252159"/>
                    </a:lnTo>
                    <a:lnTo>
                      <a:pt x="1512095" y="1244218"/>
                    </a:lnTo>
                    <a:lnTo>
                      <a:pt x="1505106" y="1235642"/>
                    </a:lnTo>
                    <a:lnTo>
                      <a:pt x="1490811" y="1218489"/>
                    </a:lnTo>
                    <a:lnTo>
                      <a:pt x="1477151" y="1200383"/>
                    </a:lnTo>
                    <a:lnTo>
                      <a:pt x="1463491" y="1181642"/>
                    </a:lnTo>
                    <a:lnTo>
                      <a:pt x="1451102" y="1162583"/>
                    </a:lnTo>
                    <a:lnTo>
                      <a:pt x="1438712" y="1142572"/>
                    </a:lnTo>
                    <a:lnTo>
                      <a:pt x="1426958" y="1121925"/>
                    </a:lnTo>
                    <a:lnTo>
                      <a:pt x="1415840" y="1101278"/>
                    </a:lnTo>
                    <a:lnTo>
                      <a:pt x="1405357" y="1079678"/>
                    </a:lnTo>
                    <a:lnTo>
                      <a:pt x="1395191" y="1057760"/>
                    </a:lnTo>
                    <a:lnTo>
                      <a:pt x="1385979" y="1035525"/>
                    </a:lnTo>
                    <a:lnTo>
                      <a:pt x="1376766" y="1012972"/>
                    </a:lnTo>
                    <a:lnTo>
                      <a:pt x="1368189" y="989467"/>
                    </a:lnTo>
                    <a:lnTo>
                      <a:pt x="1360247" y="966278"/>
                    </a:lnTo>
                    <a:lnTo>
                      <a:pt x="1352941" y="943090"/>
                    </a:lnTo>
                    <a:lnTo>
                      <a:pt x="1346269" y="919267"/>
                    </a:lnTo>
                    <a:lnTo>
                      <a:pt x="1339598" y="895126"/>
                    </a:lnTo>
                    <a:lnTo>
                      <a:pt x="1332292" y="892902"/>
                    </a:lnTo>
                    <a:lnTo>
                      <a:pt x="1324985" y="889726"/>
                    </a:lnTo>
                    <a:lnTo>
                      <a:pt x="1318314" y="886232"/>
                    </a:lnTo>
                    <a:lnTo>
                      <a:pt x="1311325" y="882420"/>
                    </a:lnTo>
                    <a:lnTo>
                      <a:pt x="1304654" y="878290"/>
                    </a:lnTo>
                    <a:lnTo>
                      <a:pt x="1298619" y="873208"/>
                    </a:lnTo>
                    <a:lnTo>
                      <a:pt x="1292265" y="867808"/>
                    </a:lnTo>
                    <a:lnTo>
                      <a:pt x="1286547" y="862726"/>
                    </a:lnTo>
                    <a:lnTo>
                      <a:pt x="1280829" y="856373"/>
                    </a:lnTo>
                    <a:lnTo>
                      <a:pt x="1274793" y="850020"/>
                    </a:lnTo>
                    <a:lnTo>
                      <a:pt x="1269710" y="843032"/>
                    </a:lnTo>
                    <a:lnTo>
                      <a:pt x="1264627" y="836044"/>
                    </a:lnTo>
                    <a:lnTo>
                      <a:pt x="1259545" y="828738"/>
                    </a:lnTo>
                    <a:lnTo>
                      <a:pt x="1255097" y="821114"/>
                    </a:lnTo>
                    <a:lnTo>
                      <a:pt x="1250968" y="813491"/>
                    </a:lnTo>
                    <a:lnTo>
                      <a:pt x="1246520" y="805550"/>
                    </a:lnTo>
                    <a:lnTo>
                      <a:pt x="1242708" y="796973"/>
                    </a:lnTo>
                    <a:lnTo>
                      <a:pt x="1239214" y="788714"/>
                    </a:lnTo>
                    <a:lnTo>
                      <a:pt x="1236037" y="780138"/>
                    </a:lnTo>
                    <a:lnTo>
                      <a:pt x="1232860" y="771562"/>
                    </a:lnTo>
                    <a:lnTo>
                      <a:pt x="1230001" y="762667"/>
                    </a:lnTo>
                    <a:lnTo>
                      <a:pt x="1227460" y="753773"/>
                    </a:lnTo>
                    <a:lnTo>
                      <a:pt x="1225554" y="745197"/>
                    </a:lnTo>
                    <a:lnTo>
                      <a:pt x="1223648" y="735985"/>
                    </a:lnTo>
                    <a:lnTo>
                      <a:pt x="1222059" y="727091"/>
                    </a:lnTo>
                    <a:lnTo>
                      <a:pt x="1220471" y="718197"/>
                    </a:lnTo>
                    <a:lnTo>
                      <a:pt x="1219836" y="708985"/>
                    </a:lnTo>
                    <a:lnTo>
                      <a:pt x="1219200" y="700409"/>
                    </a:lnTo>
                    <a:lnTo>
                      <a:pt x="1219200" y="691832"/>
                    </a:lnTo>
                    <a:lnTo>
                      <a:pt x="1219200" y="682938"/>
                    </a:lnTo>
                    <a:lnTo>
                      <a:pt x="1219518" y="674680"/>
                    </a:lnTo>
                    <a:lnTo>
                      <a:pt x="1220153" y="666103"/>
                    </a:lnTo>
                    <a:lnTo>
                      <a:pt x="1221742" y="655621"/>
                    </a:lnTo>
                    <a:lnTo>
                      <a:pt x="1223648" y="645456"/>
                    </a:lnTo>
                    <a:lnTo>
                      <a:pt x="1226824" y="635927"/>
                    </a:lnTo>
                    <a:lnTo>
                      <a:pt x="1229683" y="627350"/>
                    </a:lnTo>
                    <a:lnTo>
                      <a:pt x="1233496" y="618774"/>
                    </a:lnTo>
                    <a:lnTo>
                      <a:pt x="1237943" y="611468"/>
                    </a:lnTo>
                    <a:lnTo>
                      <a:pt x="1242708" y="604162"/>
                    </a:lnTo>
                    <a:lnTo>
                      <a:pt x="1248108" y="598127"/>
                    </a:lnTo>
                    <a:lnTo>
                      <a:pt x="1253827" y="592409"/>
                    </a:lnTo>
                    <a:lnTo>
                      <a:pt x="1259862" y="587009"/>
                    </a:lnTo>
                    <a:lnTo>
                      <a:pt x="1266534" y="581927"/>
                    </a:lnTo>
                    <a:lnTo>
                      <a:pt x="1273522" y="577798"/>
                    </a:lnTo>
                    <a:lnTo>
                      <a:pt x="1280829" y="574304"/>
                    </a:lnTo>
                    <a:lnTo>
                      <a:pt x="1288453" y="570809"/>
                    </a:lnTo>
                    <a:lnTo>
                      <a:pt x="1296395" y="568268"/>
                    </a:lnTo>
                    <a:lnTo>
                      <a:pt x="1304654" y="566045"/>
                    </a:lnTo>
                    <a:lnTo>
                      <a:pt x="1305607" y="551115"/>
                    </a:lnTo>
                    <a:lnTo>
                      <a:pt x="1306560" y="536504"/>
                    </a:lnTo>
                    <a:lnTo>
                      <a:pt x="1308149" y="521892"/>
                    </a:lnTo>
                    <a:lnTo>
                      <a:pt x="1310055" y="507598"/>
                    </a:lnTo>
                    <a:lnTo>
                      <a:pt x="1311961" y="493304"/>
                    </a:lnTo>
                    <a:lnTo>
                      <a:pt x="1314502" y="479010"/>
                    </a:lnTo>
                    <a:lnTo>
                      <a:pt x="1316726" y="465033"/>
                    </a:lnTo>
                    <a:lnTo>
                      <a:pt x="1319267" y="450739"/>
                    </a:lnTo>
                    <a:lnTo>
                      <a:pt x="1322444" y="437081"/>
                    </a:lnTo>
                    <a:lnTo>
                      <a:pt x="1325303" y="423104"/>
                    </a:lnTo>
                    <a:lnTo>
                      <a:pt x="1328797" y="409763"/>
                    </a:lnTo>
                    <a:lnTo>
                      <a:pt x="1332610" y="396422"/>
                    </a:lnTo>
                    <a:lnTo>
                      <a:pt x="1336422" y="383081"/>
                    </a:lnTo>
                    <a:lnTo>
                      <a:pt x="1340869" y="370057"/>
                    </a:lnTo>
                    <a:lnTo>
                      <a:pt x="1344999" y="357034"/>
                    </a:lnTo>
                    <a:lnTo>
                      <a:pt x="1349446" y="344010"/>
                    </a:lnTo>
                    <a:lnTo>
                      <a:pt x="1354529" y="331305"/>
                    </a:lnTo>
                    <a:lnTo>
                      <a:pt x="1359612" y="319234"/>
                    </a:lnTo>
                    <a:lnTo>
                      <a:pt x="1365012" y="306528"/>
                    </a:lnTo>
                    <a:lnTo>
                      <a:pt x="1370095" y="294775"/>
                    </a:lnTo>
                    <a:lnTo>
                      <a:pt x="1376131" y="282705"/>
                    </a:lnTo>
                    <a:lnTo>
                      <a:pt x="1382167" y="270952"/>
                    </a:lnTo>
                    <a:lnTo>
                      <a:pt x="1388202" y="259517"/>
                    </a:lnTo>
                    <a:lnTo>
                      <a:pt x="1394873" y="248081"/>
                    </a:lnTo>
                    <a:lnTo>
                      <a:pt x="1401227" y="236964"/>
                    </a:lnTo>
                    <a:lnTo>
                      <a:pt x="1408216" y="225846"/>
                    </a:lnTo>
                    <a:lnTo>
                      <a:pt x="1414887" y="215046"/>
                    </a:lnTo>
                    <a:lnTo>
                      <a:pt x="1422193" y="204246"/>
                    </a:lnTo>
                    <a:lnTo>
                      <a:pt x="1429817" y="194082"/>
                    </a:lnTo>
                    <a:lnTo>
                      <a:pt x="1437759" y="183917"/>
                    </a:lnTo>
                    <a:lnTo>
                      <a:pt x="1445701" y="174070"/>
                    </a:lnTo>
                    <a:lnTo>
                      <a:pt x="1453643" y="164541"/>
                    </a:lnTo>
                    <a:lnTo>
                      <a:pt x="1461585" y="155011"/>
                    </a:lnTo>
                    <a:lnTo>
                      <a:pt x="1470480" y="145799"/>
                    </a:lnTo>
                    <a:lnTo>
                      <a:pt x="1479057" y="136588"/>
                    </a:lnTo>
                    <a:lnTo>
                      <a:pt x="1488269" y="128329"/>
                    </a:lnTo>
                    <a:lnTo>
                      <a:pt x="1496846" y="119753"/>
                    </a:lnTo>
                    <a:lnTo>
                      <a:pt x="1506377" y="111494"/>
                    </a:lnTo>
                    <a:lnTo>
                      <a:pt x="1515589" y="103235"/>
                    </a:lnTo>
                    <a:lnTo>
                      <a:pt x="1525755" y="95611"/>
                    </a:lnTo>
                    <a:lnTo>
                      <a:pt x="1535285" y="88306"/>
                    </a:lnTo>
                    <a:lnTo>
                      <a:pt x="1545133" y="81000"/>
                    </a:lnTo>
                    <a:lnTo>
                      <a:pt x="1555616" y="74329"/>
                    </a:lnTo>
                    <a:lnTo>
                      <a:pt x="1565781" y="67659"/>
                    </a:lnTo>
                    <a:lnTo>
                      <a:pt x="1576582" y="61306"/>
                    </a:lnTo>
                    <a:lnTo>
                      <a:pt x="1587383" y="54953"/>
                    </a:lnTo>
                    <a:lnTo>
                      <a:pt x="1597866" y="49235"/>
                    </a:lnTo>
                    <a:lnTo>
                      <a:pt x="1608985" y="44153"/>
                    </a:lnTo>
                    <a:lnTo>
                      <a:pt x="1620421" y="38753"/>
                    </a:lnTo>
                    <a:lnTo>
                      <a:pt x="1632175" y="33988"/>
                    </a:lnTo>
                    <a:lnTo>
                      <a:pt x="1643611" y="29541"/>
                    </a:lnTo>
                    <a:lnTo>
                      <a:pt x="1655365" y="25412"/>
                    </a:lnTo>
                    <a:lnTo>
                      <a:pt x="1667119" y="20965"/>
                    </a:lnTo>
                    <a:lnTo>
                      <a:pt x="1679508" y="17471"/>
                    </a:lnTo>
                    <a:lnTo>
                      <a:pt x="1691898" y="14294"/>
                    </a:lnTo>
                    <a:lnTo>
                      <a:pt x="1703969" y="11435"/>
                    </a:lnTo>
                    <a:lnTo>
                      <a:pt x="1716676" y="8894"/>
                    </a:lnTo>
                    <a:lnTo>
                      <a:pt x="1729383" y="6353"/>
                    </a:lnTo>
                    <a:lnTo>
                      <a:pt x="1742408" y="4447"/>
                    </a:lnTo>
                    <a:lnTo>
                      <a:pt x="1755432" y="3177"/>
                    </a:lnTo>
                    <a:lnTo>
                      <a:pt x="1768457" y="1588"/>
                    </a:lnTo>
                    <a:lnTo>
                      <a:pt x="1781799" y="635"/>
                    </a:lnTo>
                    <a:lnTo>
                      <a:pt x="1795459" y="318"/>
                    </a:lnTo>
                    <a:lnTo>
                      <a:pt x="1808801" y="0"/>
                    </a:lnTo>
                    <a:close/>
                  </a:path>
                </a:pathLst>
              </a:custGeom>
              <a:solidFill>
                <a:srgbClr val="1A3F6C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cxnSp>
          <p:nvCxnSpPr>
            <p:cNvPr id="12" name="直接连接符 11"/>
            <p:cNvCxnSpPr/>
            <p:nvPr>
              <p:custDataLst>
                <p:tags r:id="rId10"/>
              </p:custDataLst>
            </p:nvPr>
          </p:nvCxnSpPr>
          <p:spPr>
            <a:xfrm>
              <a:off x="1736725" y="2644301"/>
              <a:ext cx="572293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16"/>
          <p:cNvGrpSpPr/>
          <p:nvPr/>
        </p:nvGrpSpPr>
        <p:grpSpPr>
          <a:xfrm>
            <a:off x="1403648" y="771550"/>
            <a:ext cx="5722938" cy="707228"/>
            <a:chOff x="1736725" y="1059582"/>
            <a:chExt cx="5722938" cy="707228"/>
          </a:xfrm>
        </p:grpSpPr>
        <p:cxnSp>
          <p:nvCxnSpPr>
            <p:cNvPr id="18" name="直接连接符 17"/>
            <p:cNvCxnSpPr/>
            <p:nvPr>
              <p:custDataLst>
                <p:tags r:id="rId7"/>
              </p:custDataLst>
            </p:nvPr>
          </p:nvCxnSpPr>
          <p:spPr>
            <a:xfrm>
              <a:off x="1736725" y="1766810"/>
              <a:ext cx="572293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41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1736725" y="1059582"/>
              <a:ext cx="5520829" cy="576061"/>
              <a:chOff x="1736271" y="1026883"/>
              <a:chExt cx="5521854" cy="7690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1736271" y="1026883"/>
                <a:ext cx="718457" cy="71845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>
                <a:innerShdw blurRad="203200">
                  <a:schemeClr val="accent1">
                    <a:lumMod val="75000"/>
                    <a:alpha val="73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endParaRPr lang="zh-CN" altLang="en-US" sz="1400">
                  <a:solidFill>
                    <a:schemeClr val="accent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2" name="文本框 17"/>
              <p:cNvSpPr txBox="1">
                <a:spLocks noChangeArrowheads="1"/>
              </p:cNvSpPr>
              <p:nvPr/>
            </p:nvSpPr>
            <p:spPr bwMode="auto">
              <a:xfrm>
                <a:off x="2749098" y="1026883"/>
                <a:ext cx="873577" cy="718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zh-CN" altLang="en-US" b="1" dirty="0" smtClean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安 全</a:t>
                </a:r>
                <a:endParaRPr lang="en-US" altLang="zh-CN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3" name="文本框 24"/>
              <p:cNvSpPr txBox="1"/>
              <p:nvPr/>
            </p:nvSpPr>
            <p:spPr>
              <a:xfrm>
                <a:off x="3707816" y="1077477"/>
                <a:ext cx="3550309" cy="718457"/>
              </a:xfrm>
              <a:prstGeom prst="rect">
                <a:avLst/>
              </a:prstGeom>
              <a:noFill/>
            </p:spPr>
            <p:txBody>
              <a:bodyPr lIns="0" tIns="0" rIns="0" bIns="0" anchor="ctr"/>
              <a:lstStyle/>
              <a:p>
                <a:r>
                  <a:rPr lang="zh-CN" altLang="en-US" sz="1600" dirty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食品级不锈钢材质，卫生安全</a:t>
                </a:r>
                <a:r>
                  <a:rPr lang="zh-CN" altLang="en-US" sz="1600" dirty="0" smtClean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；</a:t>
                </a:r>
                <a:endParaRPr lang="en-US" altLang="zh-CN" sz="1600" dirty="0" smtClean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r>
                  <a:rPr lang="zh-CN" altLang="en-US" sz="1600" dirty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降低排烟温度，减小火灾隐患；</a:t>
                </a:r>
              </a:p>
            </p:txBody>
          </p:sp>
        </p:grpSp>
        <p:sp>
          <p:nvSpPr>
            <p:cNvPr id="20" name="KSO_Shape"/>
            <p:cNvSpPr>
              <a:spLocks/>
            </p:cNvSpPr>
            <p:nvPr/>
          </p:nvSpPr>
          <p:spPr bwMode="auto">
            <a:xfrm>
              <a:off x="1954893" y="1196330"/>
              <a:ext cx="281218" cy="338137"/>
            </a:xfrm>
            <a:custGeom>
              <a:avLst/>
              <a:gdLst>
                <a:gd name="T0" fmla="*/ 288817 w 3466"/>
                <a:gd name="T1" fmla="*/ 0 h 4056"/>
                <a:gd name="T2" fmla="*/ 1249324 w 3466"/>
                <a:gd name="T3" fmla="*/ 0 h 4056"/>
                <a:gd name="T4" fmla="*/ 1249324 w 3466"/>
                <a:gd name="T5" fmla="*/ 2663 h 4056"/>
                <a:gd name="T6" fmla="*/ 1470707 w 3466"/>
                <a:gd name="T7" fmla="*/ 270770 h 4056"/>
                <a:gd name="T8" fmla="*/ 768849 w 3466"/>
                <a:gd name="T9" fmla="*/ 1800397 h 4056"/>
                <a:gd name="T10" fmla="*/ 67435 w 3466"/>
                <a:gd name="T11" fmla="*/ 270770 h 4056"/>
                <a:gd name="T12" fmla="*/ 288817 w 3466"/>
                <a:gd name="T13" fmla="*/ 2663 h 4056"/>
                <a:gd name="T14" fmla="*/ 288817 w 3466"/>
                <a:gd name="T15" fmla="*/ 0 h 4056"/>
                <a:gd name="T16" fmla="*/ 480919 w 3466"/>
                <a:gd name="T17" fmla="*/ 474957 h 4056"/>
                <a:gd name="T18" fmla="*/ 422357 w 3466"/>
                <a:gd name="T19" fmla="*/ 474957 h 4056"/>
                <a:gd name="T20" fmla="*/ 422357 w 3466"/>
                <a:gd name="T21" fmla="*/ 533550 h 4056"/>
                <a:gd name="T22" fmla="*/ 422357 w 3466"/>
                <a:gd name="T23" fmla="*/ 675149 h 4056"/>
                <a:gd name="T24" fmla="*/ 539925 w 3466"/>
                <a:gd name="T25" fmla="*/ 734186 h 4056"/>
                <a:gd name="T26" fmla="*/ 539925 w 3466"/>
                <a:gd name="T27" fmla="*/ 592586 h 4056"/>
                <a:gd name="T28" fmla="*/ 923684 w 3466"/>
                <a:gd name="T29" fmla="*/ 592586 h 4056"/>
                <a:gd name="T30" fmla="*/ 995999 w 3466"/>
                <a:gd name="T31" fmla="*/ 474957 h 4056"/>
                <a:gd name="T32" fmla="*/ 480919 w 3466"/>
                <a:gd name="T33" fmla="*/ 474957 h 4056"/>
                <a:gd name="T34" fmla="*/ 946310 w 3466"/>
                <a:gd name="T35" fmla="*/ 1053339 h 4056"/>
                <a:gd name="T36" fmla="*/ 1002210 w 3466"/>
                <a:gd name="T37" fmla="*/ 1053339 h 4056"/>
                <a:gd name="T38" fmla="*/ 1002210 w 3466"/>
                <a:gd name="T39" fmla="*/ 931270 h 4056"/>
                <a:gd name="T40" fmla="*/ 946310 w 3466"/>
                <a:gd name="T41" fmla="*/ 1053339 h 4056"/>
                <a:gd name="T42" fmla="*/ 368231 w 3466"/>
                <a:gd name="T43" fmla="*/ 801212 h 4056"/>
                <a:gd name="T44" fmla="*/ 422357 w 3466"/>
                <a:gd name="T45" fmla="*/ 862468 h 4056"/>
                <a:gd name="T46" fmla="*/ 422357 w 3466"/>
                <a:gd name="T47" fmla="*/ 1112375 h 4056"/>
                <a:gd name="T48" fmla="*/ 422357 w 3466"/>
                <a:gd name="T49" fmla="*/ 1170968 h 4056"/>
                <a:gd name="T50" fmla="*/ 480919 w 3466"/>
                <a:gd name="T51" fmla="*/ 1170968 h 4056"/>
                <a:gd name="T52" fmla="*/ 627768 w 3466"/>
                <a:gd name="T53" fmla="*/ 1170968 h 4056"/>
                <a:gd name="T54" fmla="*/ 539925 w 3466"/>
                <a:gd name="T55" fmla="*/ 1053339 h 4056"/>
                <a:gd name="T56" fmla="*/ 539925 w 3466"/>
                <a:gd name="T57" fmla="*/ 995634 h 4056"/>
                <a:gd name="T58" fmla="*/ 772842 w 3466"/>
                <a:gd name="T59" fmla="*/ 1258857 h 4056"/>
                <a:gd name="T60" fmla="*/ 853587 w 3466"/>
                <a:gd name="T61" fmla="*/ 1255306 h 4056"/>
                <a:gd name="T62" fmla="*/ 892628 w 3466"/>
                <a:gd name="T63" fmla="*/ 1170968 h 4056"/>
                <a:gd name="T64" fmla="*/ 1060772 w 3466"/>
                <a:gd name="T65" fmla="*/ 1170968 h 4056"/>
                <a:gd name="T66" fmla="*/ 1119778 w 3466"/>
                <a:gd name="T67" fmla="*/ 1170968 h 4056"/>
                <a:gd name="T68" fmla="*/ 1119778 w 3466"/>
                <a:gd name="T69" fmla="*/ 1112375 h 4056"/>
                <a:gd name="T70" fmla="*/ 1119778 w 3466"/>
                <a:gd name="T71" fmla="*/ 674705 h 4056"/>
                <a:gd name="T72" fmla="*/ 1240451 w 3466"/>
                <a:gd name="T73" fmla="*/ 410593 h 4056"/>
                <a:gd name="T74" fmla="*/ 1154826 w 3466"/>
                <a:gd name="T75" fmla="*/ 370200 h 4056"/>
                <a:gd name="T76" fmla="*/ 791475 w 3466"/>
                <a:gd name="T77" fmla="*/ 965893 h 4056"/>
                <a:gd name="T78" fmla="*/ 422357 w 3466"/>
                <a:gd name="T79" fmla="*/ 742619 h 4056"/>
                <a:gd name="T80" fmla="*/ 368231 w 3466"/>
                <a:gd name="T81" fmla="*/ 801212 h 40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466" h="4056">
                  <a:moveTo>
                    <a:pt x="651" y="0"/>
                  </a:moveTo>
                  <a:cubicBezTo>
                    <a:pt x="2816" y="0"/>
                    <a:pt x="2816" y="0"/>
                    <a:pt x="2816" y="0"/>
                  </a:cubicBezTo>
                  <a:cubicBezTo>
                    <a:pt x="2816" y="6"/>
                    <a:pt x="2816" y="6"/>
                    <a:pt x="2816" y="6"/>
                  </a:cubicBezTo>
                  <a:cubicBezTo>
                    <a:pt x="2816" y="287"/>
                    <a:pt x="3025" y="525"/>
                    <a:pt x="3315" y="610"/>
                  </a:cubicBezTo>
                  <a:cubicBezTo>
                    <a:pt x="3466" y="2425"/>
                    <a:pt x="2994" y="3627"/>
                    <a:pt x="1733" y="4056"/>
                  </a:cubicBezTo>
                  <a:cubicBezTo>
                    <a:pt x="472" y="3627"/>
                    <a:pt x="0" y="2425"/>
                    <a:pt x="152" y="610"/>
                  </a:cubicBezTo>
                  <a:cubicBezTo>
                    <a:pt x="442" y="525"/>
                    <a:pt x="651" y="287"/>
                    <a:pt x="651" y="6"/>
                  </a:cubicBezTo>
                  <a:cubicBezTo>
                    <a:pt x="651" y="0"/>
                    <a:pt x="651" y="0"/>
                    <a:pt x="651" y="0"/>
                  </a:cubicBezTo>
                  <a:close/>
                  <a:moveTo>
                    <a:pt x="1084" y="1070"/>
                  </a:moveTo>
                  <a:cubicBezTo>
                    <a:pt x="952" y="1070"/>
                    <a:pt x="952" y="1070"/>
                    <a:pt x="952" y="1070"/>
                  </a:cubicBezTo>
                  <a:cubicBezTo>
                    <a:pt x="952" y="1202"/>
                    <a:pt x="952" y="1202"/>
                    <a:pt x="952" y="1202"/>
                  </a:cubicBezTo>
                  <a:cubicBezTo>
                    <a:pt x="952" y="1521"/>
                    <a:pt x="952" y="1521"/>
                    <a:pt x="952" y="1521"/>
                  </a:cubicBezTo>
                  <a:cubicBezTo>
                    <a:pt x="1217" y="1654"/>
                    <a:pt x="1217" y="1654"/>
                    <a:pt x="1217" y="1654"/>
                  </a:cubicBezTo>
                  <a:cubicBezTo>
                    <a:pt x="1217" y="1335"/>
                    <a:pt x="1217" y="1335"/>
                    <a:pt x="1217" y="1335"/>
                  </a:cubicBezTo>
                  <a:cubicBezTo>
                    <a:pt x="2082" y="1335"/>
                    <a:pt x="2082" y="1335"/>
                    <a:pt x="2082" y="1335"/>
                  </a:cubicBezTo>
                  <a:cubicBezTo>
                    <a:pt x="2245" y="1070"/>
                    <a:pt x="2245" y="1070"/>
                    <a:pt x="2245" y="1070"/>
                  </a:cubicBezTo>
                  <a:cubicBezTo>
                    <a:pt x="1084" y="1070"/>
                    <a:pt x="1084" y="1070"/>
                    <a:pt x="1084" y="1070"/>
                  </a:cubicBezTo>
                  <a:close/>
                  <a:moveTo>
                    <a:pt x="2133" y="2373"/>
                  </a:moveTo>
                  <a:cubicBezTo>
                    <a:pt x="2259" y="2373"/>
                    <a:pt x="2259" y="2373"/>
                    <a:pt x="2259" y="2373"/>
                  </a:cubicBezTo>
                  <a:cubicBezTo>
                    <a:pt x="2259" y="2098"/>
                    <a:pt x="2259" y="2098"/>
                    <a:pt x="2259" y="2098"/>
                  </a:cubicBezTo>
                  <a:cubicBezTo>
                    <a:pt x="2133" y="2373"/>
                    <a:pt x="2133" y="2373"/>
                    <a:pt x="2133" y="2373"/>
                  </a:cubicBezTo>
                  <a:close/>
                  <a:moveTo>
                    <a:pt x="830" y="1805"/>
                  </a:moveTo>
                  <a:cubicBezTo>
                    <a:pt x="952" y="1943"/>
                    <a:pt x="952" y="1943"/>
                    <a:pt x="952" y="1943"/>
                  </a:cubicBezTo>
                  <a:cubicBezTo>
                    <a:pt x="952" y="2506"/>
                    <a:pt x="952" y="2506"/>
                    <a:pt x="952" y="2506"/>
                  </a:cubicBezTo>
                  <a:cubicBezTo>
                    <a:pt x="952" y="2638"/>
                    <a:pt x="952" y="2638"/>
                    <a:pt x="952" y="2638"/>
                  </a:cubicBezTo>
                  <a:cubicBezTo>
                    <a:pt x="1084" y="2638"/>
                    <a:pt x="1084" y="2638"/>
                    <a:pt x="1084" y="2638"/>
                  </a:cubicBezTo>
                  <a:cubicBezTo>
                    <a:pt x="1415" y="2638"/>
                    <a:pt x="1415" y="2638"/>
                    <a:pt x="1415" y="2638"/>
                  </a:cubicBezTo>
                  <a:cubicBezTo>
                    <a:pt x="1217" y="2373"/>
                    <a:pt x="1217" y="2373"/>
                    <a:pt x="1217" y="2373"/>
                  </a:cubicBezTo>
                  <a:cubicBezTo>
                    <a:pt x="1217" y="2243"/>
                    <a:pt x="1217" y="2243"/>
                    <a:pt x="1217" y="2243"/>
                  </a:cubicBezTo>
                  <a:cubicBezTo>
                    <a:pt x="1742" y="2836"/>
                    <a:pt x="1742" y="2836"/>
                    <a:pt x="1742" y="2836"/>
                  </a:cubicBezTo>
                  <a:cubicBezTo>
                    <a:pt x="1924" y="2828"/>
                    <a:pt x="1924" y="2828"/>
                    <a:pt x="1924" y="2828"/>
                  </a:cubicBezTo>
                  <a:cubicBezTo>
                    <a:pt x="2012" y="2638"/>
                    <a:pt x="2012" y="2638"/>
                    <a:pt x="2012" y="2638"/>
                  </a:cubicBezTo>
                  <a:cubicBezTo>
                    <a:pt x="2391" y="2638"/>
                    <a:pt x="2391" y="2638"/>
                    <a:pt x="2391" y="2638"/>
                  </a:cubicBezTo>
                  <a:cubicBezTo>
                    <a:pt x="2524" y="2638"/>
                    <a:pt x="2524" y="2638"/>
                    <a:pt x="2524" y="2638"/>
                  </a:cubicBezTo>
                  <a:cubicBezTo>
                    <a:pt x="2524" y="2506"/>
                    <a:pt x="2524" y="2506"/>
                    <a:pt x="2524" y="2506"/>
                  </a:cubicBezTo>
                  <a:cubicBezTo>
                    <a:pt x="2524" y="1520"/>
                    <a:pt x="2524" y="1520"/>
                    <a:pt x="2524" y="1520"/>
                  </a:cubicBezTo>
                  <a:cubicBezTo>
                    <a:pt x="2796" y="925"/>
                    <a:pt x="2796" y="925"/>
                    <a:pt x="2796" y="925"/>
                  </a:cubicBezTo>
                  <a:cubicBezTo>
                    <a:pt x="2603" y="834"/>
                    <a:pt x="2603" y="834"/>
                    <a:pt x="2603" y="834"/>
                  </a:cubicBezTo>
                  <a:cubicBezTo>
                    <a:pt x="1784" y="2176"/>
                    <a:pt x="1784" y="2176"/>
                    <a:pt x="1784" y="2176"/>
                  </a:cubicBezTo>
                  <a:cubicBezTo>
                    <a:pt x="952" y="1673"/>
                    <a:pt x="952" y="1673"/>
                    <a:pt x="952" y="1673"/>
                  </a:cubicBezTo>
                  <a:lnTo>
                    <a:pt x="830" y="1805"/>
                  </a:lnTo>
                  <a:close/>
                </a:path>
              </a:pathLst>
            </a:custGeom>
            <a:solidFill>
              <a:srgbClr val="1A3F6C"/>
            </a:solidFill>
            <a:ln>
              <a:noFill/>
            </a:ln>
            <a:extLst/>
          </p:spPr>
          <p:txBody>
            <a:bodyPr lIns="91434" tIns="45717" rIns="91434" bIns="45717"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" name="组合 23"/>
          <p:cNvGrpSpPr/>
          <p:nvPr/>
        </p:nvGrpSpPr>
        <p:grpSpPr>
          <a:xfrm>
            <a:off x="1420185" y="4071989"/>
            <a:ext cx="5722938" cy="708421"/>
            <a:chOff x="1736725" y="3758180"/>
            <a:chExt cx="5722938" cy="708421"/>
          </a:xfrm>
        </p:grpSpPr>
        <p:cxnSp>
          <p:nvCxnSpPr>
            <p:cNvPr id="25" name="直接连接符 24"/>
            <p:cNvCxnSpPr/>
            <p:nvPr>
              <p:custDataLst>
                <p:tags r:id="rId5"/>
              </p:custDataLst>
            </p:nvPr>
          </p:nvCxnSpPr>
          <p:spPr>
            <a:xfrm>
              <a:off x="1736725" y="4466601"/>
              <a:ext cx="572293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合 71"/>
            <p:cNvGrpSpPr>
              <a:grpSpLocks/>
            </p:cNvGrpSpPr>
            <p:nvPr>
              <p:custDataLst>
                <p:tags r:id="rId6"/>
              </p:custDataLst>
            </p:nvPr>
          </p:nvGrpSpPr>
          <p:grpSpPr bwMode="auto">
            <a:xfrm>
              <a:off x="1736725" y="3758180"/>
              <a:ext cx="5520829" cy="539354"/>
              <a:chOff x="1736271" y="3603949"/>
              <a:chExt cx="5521854" cy="718457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1736271" y="3603949"/>
                <a:ext cx="718457" cy="71845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>
                <a:innerShdw blurRad="203200">
                  <a:schemeClr val="accent1">
                    <a:lumMod val="75000"/>
                    <a:alpha val="73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endParaRPr lang="zh-CN" altLang="en-US" sz="1400">
                  <a:solidFill>
                    <a:schemeClr val="accent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9" name="文本框 18"/>
              <p:cNvSpPr txBox="1">
                <a:spLocks noChangeArrowheads="1"/>
              </p:cNvSpPr>
              <p:nvPr/>
            </p:nvSpPr>
            <p:spPr bwMode="auto">
              <a:xfrm>
                <a:off x="2749098" y="3603949"/>
                <a:ext cx="873577" cy="718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zh-CN" altLang="en-US" b="1" dirty="0" smtClean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节 能</a:t>
                </a:r>
                <a:endParaRPr lang="en-US" altLang="zh-CN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0" name="文本框 19"/>
              <p:cNvSpPr txBox="1"/>
              <p:nvPr/>
            </p:nvSpPr>
            <p:spPr>
              <a:xfrm>
                <a:off x="3707816" y="3603949"/>
                <a:ext cx="3550309" cy="718457"/>
              </a:xfrm>
              <a:prstGeom prst="rect">
                <a:avLst/>
              </a:prstGeom>
              <a:noFill/>
            </p:spPr>
            <p:txBody>
              <a:bodyPr lIns="0" tIns="0" rIns="0" bIns="0" anchor="ctr"/>
              <a:lstStyle/>
              <a:p>
                <a:pPr>
                  <a:lnSpc>
                    <a:spcPct val="110000"/>
                  </a:lnSpc>
                  <a:defRPr/>
                </a:pPr>
                <a:r>
                  <a:rPr lang="zh-CN" altLang="en-US" sz="1600" dirty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利用废热转换热水，无需额外消耗</a:t>
                </a:r>
                <a:r>
                  <a:rPr lang="zh-CN" altLang="en-US" sz="1600" dirty="0" smtClean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能源，</a:t>
                </a:r>
                <a:endParaRPr lang="en-US" altLang="zh-CN" sz="1600" dirty="0" smtClean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>
                  <a:lnSpc>
                    <a:spcPct val="110000"/>
                  </a:lnSpc>
                  <a:defRPr/>
                </a:pPr>
                <a:r>
                  <a:rPr lang="zh-CN" altLang="en-US" sz="1600" dirty="0" smtClean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节省运营成本；</a:t>
                </a:r>
                <a:endParaRPr lang="en-US" altLang="zh-CN" sz="1600" dirty="0" smtClean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7" name="KSO_Shape"/>
            <p:cNvSpPr>
              <a:spLocks/>
            </p:cNvSpPr>
            <p:nvPr/>
          </p:nvSpPr>
          <p:spPr bwMode="auto">
            <a:xfrm>
              <a:off x="1907704" y="3892719"/>
              <a:ext cx="253628" cy="270273"/>
            </a:xfrm>
            <a:custGeom>
              <a:avLst/>
              <a:gdLst>
                <a:gd name="T0" fmla="*/ 1879867 w 2109788"/>
                <a:gd name="T1" fmla="*/ 1113789 h 2228850"/>
                <a:gd name="T2" fmla="*/ 1806771 w 2109788"/>
                <a:gd name="T3" fmla="*/ 1302385 h 2228850"/>
                <a:gd name="T4" fmla="*/ 1788974 w 2109788"/>
                <a:gd name="T5" fmla="*/ 1523365 h 2228850"/>
                <a:gd name="T6" fmla="*/ 1778169 w 2109788"/>
                <a:gd name="T7" fmla="*/ 1637347 h 2228850"/>
                <a:gd name="T8" fmla="*/ 1684416 w 2109788"/>
                <a:gd name="T9" fmla="*/ 1787207 h 2228850"/>
                <a:gd name="T10" fmla="*/ 1542992 w 2109788"/>
                <a:gd name="T11" fmla="*/ 1867852 h 2228850"/>
                <a:gd name="T12" fmla="*/ 1461633 w 2109788"/>
                <a:gd name="T13" fmla="*/ 1840230 h 2228850"/>
                <a:gd name="T14" fmla="*/ 1472757 w 2109788"/>
                <a:gd name="T15" fmla="*/ 1582420 h 2228850"/>
                <a:gd name="T16" fmla="*/ 1517885 w 2109788"/>
                <a:gd name="T17" fmla="*/ 1433195 h 2228850"/>
                <a:gd name="T18" fmla="*/ 1598926 w 2109788"/>
                <a:gd name="T19" fmla="*/ 1298257 h 2228850"/>
                <a:gd name="T20" fmla="*/ 1716197 w 2109788"/>
                <a:gd name="T21" fmla="*/ 1190624 h 2228850"/>
                <a:gd name="T22" fmla="*/ 1623397 w 2109788"/>
                <a:gd name="T23" fmla="*/ 1247140 h 2228850"/>
                <a:gd name="T24" fmla="*/ 1510576 w 2109788"/>
                <a:gd name="T25" fmla="*/ 1367472 h 2228850"/>
                <a:gd name="T26" fmla="*/ 1428899 w 2109788"/>
                <a:gd name="T27" fmla="*/ 1524000 h 2228850"/>
                <a:gd name="T28" fmla="*/ 1354533 w 2109788"/>
                <a:gd name="T29" fmla="*/ 1557337 h 2228850"/>
                <a:gd name="T30" fmla="*/ 1287475 w 2109788"/>
                <a:gd name="T31" fmla="*/ 1410970 h 2228850"/>
                <a:gd name="T32" fmla="*/ 1405382 w 2109788"/>
                <a:gd name="T33" fmla="*/ 1244282 h 2228850"/>
                <a:gd name="T34" fmla="*/ 1566192 w 2109788"/>
                <a:gd name="T35" fmla="*/ 1139189 h 2228850"/>
                <a:gd name="T36" fmla="*/ 1757829 w 2109788"/>
                <a:gd name="T37" fmla="*/ 1075689 h 2228850"/>
                <a:gd name="T38" fmla="*/ 1199515 w 2109788"/>
                <a:gd name="T39" fmla="*/ 1456297 h 2228850"/>
                <a:gd name="T40" fmla="*/ 1324610 w 2109788"/>
                <a:gd name="T41" fmla="*/ 1634041 h 2228850"/>
                <a:gd name="T42" fmla="*/ 1393508 w 2109788"/>
                <a:gd name="T43" fmla="*/ 1825751 h 2228850"/>
                <a:gd name="T44" fmla="*/ 1797813 w 2109788"/>
                <a:gd name="T45" fmla="*/ 0 h 2228850"/>
                <a:gd name="T46" fmla="*/ 1830853 w 2109788"/>
                <a:gd name="T47" fmla="*/ 22225 h 2228850"/>
                <a:gd name="T48" fmla="*/ 2024328 w 2109788"/>
                <a:gd name="T49" fmla="*/ 175260 h 2228850"/>
                <a:gd name="T50" fmla="*/ 2082149 w 2109788"/>
                <a:gd name="T51" fmla="*/ 213042 h 2228850"/>
                <a:gd name="T52" fmla="*/ 2109153 w 2109788"/>
                <a:gd name="T53" fmla="*/ 276225 h 2228850"/>
                <a:gd name="T54" fmla="*/ 2097716 w 2109788"/>
                <a:gd name="T55" fmla="*/ 1963103 h 2228850"/>
                <a:gd name="T56" fmla="*/ 2051332 w 2109788"/>
                <a:gd name="T57" fmla="*/ 2012951 h 2228850"/>
                <a:gd name="T58" fmla="*/ 1359447 w 2109788"/>
                <a:gd name="T59" fmla="*/ 2030413 h 2228850"/>
                <a:gd name="T60" fmla="*/ 1268095 w 2109788"/>
                <a:gd name="T61" fmla="*/ 1961281 h 2228850"/>
                <a:gd name="T62" fmla="*/ 1112203 w 2109788"/>
                <a:gd name="T63" fmla="*/ 1751479 h 2228850"/>
                <a:gd name="T64" fmla="*/ 920750 w 2109788"/>
                <a:gd name="T65" fmla="*/ 1575322 h 2228850"/>
                <a:gd name="T66" fmla="*/ 694690 w 2109788"/>
                <a:gd name="T67" fmla="*/ 1449949 h 2228850"/>
                <a:gd name="T68" fmla="*/ 446405 w 2109788"/>
                <a:gd name="T69" fmla="*/ 1393769 h 2228850"/>
                <a:gd name="T70" fmla="*/ 525463 w 2109788"/>
                <a:gd name="T71" fmla="*/ 1423604 h 2228850"/>
                <a:gd name="T72" fmla="*/ 748665 w 2109788"/>
                <a:gd name="T73" fmla="*/ 1528029 h 2228850"/>
                <a:gd name="T74" fmla="*/ 933450 w 2109788"/>
                <a:gd name="T75" fmla="*/ 1686730 h 2228850"/>
                <a:gd name="T76" fmla="*/ 1078230 w 2109788"/>
                <a:gd name="T77" fmla="*/ 1880979 h 2228850"/>
                <a:gd name="T78" fmla="*/ 1187133 w 2109788"/>
                <a:gd name="T79" fmla="*/ 2096811 h 2228850"/>
                <a:gd name="T80" fmla="*/ 1148398 w 2109788"/>
                <a:gd name="T81" fmla="*/ 2208854 h 2228850"/>
                <a:gd name="T82" fmla="*/ 1004570 w 2109788"/>
                <a:gd name="T83" fmla="*/ 2228850 h 2228850"/>
                <a:gd name="T84" fmla="*/ 860108 w 2109788"/>
                <a:gd name="T85" fmla="*/ 2206950 h 2228850"/>
                <a:gd name="T86" fmla="*/ 726123 w 2109788"/>
                <a:gd name="T87" fmla="*/ 2148230 h 2228850"/>
                <a:gd name="T88" fmla="*/ 615315 w 2109788"/>
                <a:gd name="T89" fmla="*/ 2056819 h 2228850"/>
                <a:gd name="T90" fmla="*/ 533083 w 2109788"/>
                <a:gd name="T91" fmla="*/ 1926367 h 2228850"/>
                <a:gd name="T92" fmla="*/ 379095 w 2109788"/>
                <a:gd name="T93" fmla="*/ 1650863 h 2228850"/>
                <a:gd name="T94" fmla="*/ 221615 w 2109788"/>
                <a:gd name="T95" fmla="*/ 1467406 h 2228850"/>
                <a:gd name="T96" fmla="*/ 94933 w 2109788"/>
                <a:gd name="T97" fmla="*/ 1378851 h 2228850"/>
                <a:gd name="T98" fmla="*/ 65723 w 2109788"/>
                <a:gd name="T99" fmla="*/ 1315688 h 2228850"/>
                <a:gd name="T100" fmla="*/ 330835 w 2109788"/>
                <a:gd name="T101" fmla="*/ 1241416 h 2228850"/>
                <a:gd name="T102" fmla="*/ 648970 w 2109788"/>
                <a:gd name="T103" fmla="*/ 1215707 h 2228850"/>
                <a:gd name="T104" fmla="*/ 832803 w 2109788"/>
                <a:gd name="T105" fmla="*/ 1242369 h 2228850"/>
                <a:gd name="T106" fmla="*/ 998855 w 2109788"/>
                <a:gd name="T107" fmla="*/ 1303944 h 2228850"/>
                <a:gd name="T108" fmla="*/ 1073787 w 2109788"/>
                <a:gd name="T109" fmla="*/ 258762 h 2228850"/>
                <a:gd name="T110" fmla="*/ 1109687 w 2109788"/>
                <a:gd name="T111" fmla="*/ 200660 h 2228850"/>
                <a:gd name="T112" fmla="*/ 1172590 w 2109788"/>
                <a:gd name="T113" fmla="*/ 170815 h 2228850"/>
                <a:gd name="T114" fmla="*/ 1353994 w 2109788"/>
                <a:gd name="T115" fmla="*/ 13335 h 2228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788" h="2228850">
                  <a:moveTo>
                    <a:pt x="1927856" y="1052512"/>
                  </a:moveTo>
                  <a:lnTo>
                    <a:pt x="1933576" y="1052512"/>
                  </a:lnTo>
                  <a:lnTo>
                    <a:pt x="1927856" y="1057909"/>
                  </a:lnTo>
                  <a:lnTo>
                    <a:pt x="1921500" y="1063307"/>
                  </a:lnTo>
                  <a:lnTo>
                    <a:pt x="1915779" y="1069339"/>
                  </a:lnTo>
                  <a:lnTo>
                    <a:pt x="1910059" y="1075054"/>
                  </a:lnTo>
                  <a:lnTo>
                    <a:pt x="1904656" y="1081404"/>
                  </a:lnTo>
                  <a:lnTo>
                    <a:pt x="1899253" y="1087437"/>
                  </a:lnTo>
                  <a:lnTo>
                    <a:pt x="1894168" y="1093787"/>
                  </a:lnTo>
                  <a:lnTo>
                    <a:pt x="1889083" y="1100454"/>
                  </a:lnTo>
                  <a:lnTo>
                    <a:pt x="1884316" y="1106804"/>
                  </a:lnTo>
                  <a:lnTo>
                    <a:pt x="1879867" y="1113789"/>
                  </a:lnTo>
                  <a:lnTo>
                    <a:pt x="1870651" y="1127442"/>
                  </a:lnTo>
                  <a:lnTo>
                    <a:pt x="1862388" y="1141729"/>
                  </a:lnTo>
                  <a:lnTo>
                    <a:pt x="1854442" y="1156334"/>
                  </a:lnTo>
                  <a:lnTo>
                    <a:pt x="1847451" y="1171574"/>
                  </a:lnTo>
                  <a:lnTo>
                    <a:pt x="1840459" y="1186814"/>
                  </a:lnTo>
                  <a:lnTo>
                    <a:pt x="1834421" y="1202372"/>
                  </a:lnTo>
                  <a:lnTo>
                    <a:pt x="1828700" y="1218882"/>
                  </a:lnTo>
                  <a:lnTo>
                    <a:pt x="1823615" y="1235075"/>
                  </a:lnTo>
                  <a:lnTo>
                    <a:pt x="1818530" y="1251267"/>
                  </a:lnTo>
                  <a:lnTo>
                    <a:pt x="1814399" y="1268412"/>
                  </a:lnTo>
                  <a:lnTo>
                    <a:pt x="1810585" y="1285240"/>
                  </a:lnTo>
                  <a:lnTo>
                    <a:pt x="1806771" y="1302385"/>
                  </a:lnTo>
                  <a:lnTo>
                    <a:pt x="1803593" y="1319530"/>
                  </a:lnTo>
                  <a:lnTo>
                    <a:pt x="1801051" y="1336992"/>
                  </a:lnTo>
                  <a:lnTo>
                    <a:pt x="1798508" y="1354137"/>
                  </a:lnTo>
                  <a:lnTo>
                    <a:pt x="1796602" y="1371600"/>
                  </a:lnTo>
                  <a:lnTo>
                    <a:pt x="1794377" y="1388745"/>
                  </a:lnTo>
                  <a:lnTo>
                    <a:pt x="1793106" y="1406207"/>
                  </a:lnTo>
                  <a:lnTo>
                    <a:pt x="1791835" y="1423352"/>
                  </a:lnTo>
                  <a:lnTo>
                    <a:pt x="1790881" y="1440180"/>
                  </a:lnTo>
                  <a:lnTo>
                    <a:pt x="1790245" y="1457325"/>
                  </a:lnTo>
                  <a:lnTo>
                    <a:pt x="1789610" y="1474152"/>
                  </a:lnTo>
                  <a:lnTo>
                    <a:pt x="1789292" y="1490662"/>
                  </a:lnTo>
                  <a:lnTo>
                    <a:pt x="1788974" y="1523365"/>
                  </a:lnTo>
                  <a:lnTo>
                    <a:pt x="1789292" y="1554480"/>
                  </a:lnTo>
                  <a:lnTo>
                    <a:pt x="1789292" y="1562100"/>
                  </a:lnTo>
                  <a:lnTo>
                    <a:pt x="1789292" y="1570037"/>
                  </a:lnTo>
                  <a:lnTo>
                    <a:pt x="1788974" y="1577340"/>
                  </a:lnTo>
                  <a:lnTo>
                    <a:pt x="1788339" y="1584960"/>
                  </a:lnTo>
                  <a:lnTo>
                    <a:pt x="1787385" y="1592262"/>
                  </a:lnTo>
                  <a:lnTo>
                    <a:pt x="1786432" y="1600200"/>
                  </a:lnTo>
                  <a:lnTo>
                    <a:pt x="1785161" y="1607820"/>
                  </a:lnTo>
                  <a:lnTo>
                    <a:pt x="1783572" y="1615122"/>
                  </a:lnTo>
                  <a:lnTo>
                    <a:pt x="1781983" y="1622425"/>
                  </a:lnTo>
                  <a:lnTo>
                    <a:pt x="1780076" y="1630045"/>
                  </a:lnTo>
                  <a:lnTo>
                    <a:pt x="1778169" y="1637347"/>
                  </a:lnTo>
                  <a:lnTo>
                    <a:pt x="1775944" y="1644650"/>
                  </a:lnTo>
                  <a:lnTo>
                    <a:pt x="1770541" y="1658937"/>
                  </a:lnTo>
                  <a:lnTo>
                    <a:pt x="1765139" y="1673225"/>
                  </a:lnTo>
                  <a:lnTo>
                    <a:pt x="1758465" y="1687512"/>
                  </a:lnTo>
                  <a:lnTo>
                    <a:pt x="1751473" y="1701165"/>
                  </a:lnTo>
                  <a:lnTo>
                    <a:pt x="1743528" y="1714500"/>
                  </a:lnTo>
                  <a:lnTo>
                    <a:pt x="1734947" y="1727517"/>
                  </a:lnTo>
                  <a:lnTo>
                    <a:pt x="1726366" y="1740217"/>
                  </a:lnTo>
                  <a:lnTo>
                    <a:pt x="1716514" y="1752600"/>
                  </a:lnTo>
                  <a:lnTo>
                    <a:pt x="1706345" y="1764665"/>
                  </a:lnTo>
                  <a:lnTo>
                    <a:pt x="1695539" y="1776095"/>
                  </a:lnTo>
                  <a:lnTo>
                    <a:pt x="1684416" y="1787207"/>
                  </a:lnTo>
                  <a:lnTo>
                    <a:pt x="1672657" y="1797685"/>
                  </a:lnTo>
                  <a:lnTo>
                    <a:pt x="1660580" y="1807845"/>
                  </a:lnTo>
                  <a:lnTo>
                    <a:pt x="1648186" y="1817370"/>
                  </a:lnTo>
                  <a:lnTo>
                    <a:pt x="1635156" y="1825942"/>
                  </a:lnTo>
                  <a:lnTo>
                    <a:pt x="1621808" y="1834197"/>
                  </a:lnTo>
                  <a:lnTo>
                    <a:pt x="1607825" y="1841817"/>
                  </a:lnTo>
                  <a:lnTo>
                    <a:pt x="1594159" y="1848802"/>
                  </a:lnTo>
                  <a:lnTo>
                    <a:pt x="1579858" y="1855152"/>
                  </a:lnTo>
                  <a:lnTo>
                    <a:pt x="1565238" y="1860550"/>
                  </a:lnTo>
                  <a:lnTo>
                    <a:pt x="1557929" y="1863090"/>
                  </a:lnTo>
                  <a:lnTo>
                    <a:pt x="1550619" y="1865630"/>
                  </a:lnTo>
                  <a:lnTo>
                    <a:pt x="1542992" y="1867852"/>
                  </a:lnTo>
                  <a:lnTo>
                    <a:pt x="1535365" y="1869757"/>
                  </a:lnTo>
                  <a:lnTo>
                    <a:pt x="1527737" y="1871345"/>
                  </a:lnTo>
                  <a:lnTo>
                    <a:pt x="1520110" y="1872932"/>
                  </a:lnTo>
                  <a:lnTo>
                    <a:pt x="1512165" y="1874202"/>
                  </a:lnTo>
                  <a:lnTo>
                    <a:pt x="1504855" y="1875472"/>
                  </a:lnTo>
                  <a:lnTo>
                    <a:pt x="1496910" y="1876425"/>
                  </a:lnTo>
                  <a:lnTo>
                    <a:pt x="1488965" y="1877060"/>
                  </a:lnTo>
                  <a:lnTo>
                    <a:pt x="1481338" y="1877695"/>
                  </a:lnTo>
                  <a:lnTo>
                    <a:pt x="1473392" y="1878012"/>
                  </a:lnTo>
                  <a:lnTo>
                    <a:pt x="1465765" y="1877377"/>
                  </a:lnTo>
                  <a:lnTo>
                    <a:pt x="1464176" y="1865630"/>
                  </a:lnTo>
                  <a:lnTo>
                    <a:pt x="1461633" y="1840230"/>
                  </a:lnTo>
                  <a:lnTo>
                    <a:pt x="1459409" y="1814195"/>
                  </a:lnTo>
                  <a:lnTo>
                    <a:pt x="1458138" y="1788477"/>
                  </a:lnTo>
                  <a:lnTo>
                    <a:pt x="1457502" y="1762760"/>
                  </a:lnTo>
                  <a:lnTo>
                    <a:pt x="1457502" y="1737042"/>
                  </a:lnTo>
                  <a:lnTo>
                    <a:pt x="1458138" y="1711325"/>
                  </a:lnTo>
                  <a:lnTo>
                    <a:pt x="1459727" y="1684972"/>
                  </a:lnTo>
                  <a:lnTo>
                    <a:pt x="1461633" y="1659255"/>
                  </a:lnTo>
                  <a:lnTo>
                    <a:pt x="1464494" y="1633537"/>
                  </a:lnTo>
                  <a:lnTo>
                    <a:pt x="1466083" y="1620520"/>
                  </a:lnTo>
                  <a:lnTo>
                    <a:pt x="1468307" y="1607820"/>
                  </a:lnTo>
                  <a:lnTo>
                    <a:pt x="1470532" y="1595120"/>
                  </a:lnTo>
                  <a:lnTo>
                    <a:pt x="1472757" y="1582420"/>
                  </a:lnTo>
                  <a:lnTo>
                    <a:pt x="1474981" y="1569402"/>
                  </a:lnTo>
                  <a:lnTo>
                    <a:pt x="1477842" y="1556702"/>
                  </a:lnTo>
                  <a:lnTo>
                    <a:pt x="1481020" y="1544002"/>
                  </a:lnTo>
                  <a:lnTo>
                    <a:pt x="1484198" y="1531302"/>
                  </a:lnTo>
                  <a:lnTo>
                    <a:pt x="1487376" y="1518920"/>
                  </a:lnTo>
                  <a:lnTo>
                    <a:pt x="1491190" y="1506537"/>
                  </a:lnTo>
                  <a:lnTo>
                    <a:pt x="1495003" y="1493837"/>
                  </a:lnTo>
                  <a:lnTo>
                    <a:pt x="1498817" y="1481772"/>
                  </a:lnTo>
                  <a:lnTo>
                    <a:pt x="1503584" y="1469390"/>
                  </a:lnTo>
                  <a:lnTo>
                    <a:pt x="1508033" y="1457325"/>
                  </a:lnTo>
                  <a:lnTo>
                    <a:pt x="1512483" y="1444942"/>
                  </a:lnTo>
                  <a:lnTo>
                    <a:pt x="1517885" y="1433195"/>
                  </a:lnTo>
                  <a:lnTo>
                    <a:pt x="1522970" y="1421130"/>
                  </a:lnTo>
                  <a:lnTo>
                    <a:pt x="1528691" y="1409382"/>
                  </a:lnTo>
                  <a:lnTo>
                    <a:pt x="1534411" y="1397635"/>
                  </a:lnTo>
                  <a:lnTo>
                    <a:pt x="1540767" y="1385887"/>
                  </a:lnTo>
                  <a:lnTo>
                    <a:pt x="1546806" y="1374457"/>
                  </a:lnTo>
                  <a:lnTo>
                    <a:pt x="1553480" y="1363345"/>
                  </a:lnTo>
                  <a:lnTo>
                    <a:pt x="1560154" y="1351915"/>
                  </a:lnTo>
                  <a:lnTo>
                    <a:pt x="1567463" y="1341120"/>
                  </a:lnTo>
                  <a:lnTo>
                    <a:pt x="1575090" y="1330007"/>
                  </a:lnTo>
                  <a:lnTo>
                    <a:pt x="1582400" y="1319212"/>
                  </a:lnTo>
                  <a:lnTo>
                    <a:pt x="1590663" y="1308735"/>
                  </a:lnTo>
                  <a:lnTo>
                    <a:pt x="1598926" y="1298257"/>
                  </a:lnTo>
                  <a:lnTo>
                    <a:pt x="1607189" y="1288415"/>
                  </a:lnTo>
                  <a:lnTo>
                    <a:pt x="1615770" y="1278572"/>
                  </a:lnTo>
                  <a:lnTo>
                    <a:pt x="1624986" y="1268730"/>
                  </a:lnTo>
                  <a:lnTo>
                    <a:pt x="1634202" y="1259205"/>
                  </a:lnTo>
                  <a:lnTo>
                    <a:pt x="1643737" y="1249680"/>
                  </a:lnTo>
                  <a:lnTo>
                    <a:pt x="1653271" y="1240472"/>
                  </a:lnTo>
                  <a:lnTo>
                    <a:pt x="1663123" y="1231900"/>
                  </a:lnTo>
                  <a:lnTo>
                    <a:pt x="1673293" y="1223010"/>
                  </a:lnTo>
                  <a:lnTo>
                    <a:pt x="1683780" y="1214437"/>
                  </a:lnTo>
                  <a:lnTo>
                    <a:pt x="1694268" y="1206499"/>
                  </a:lnTo>
                  <a:lnTo>
                    <a:pt x="1705073" y="1198562"/>
                  </a:lnTo>
                  <a:lnTo>
                    <a:pt x="1716197" y="1190624"/>
                  </a:lnTo>
                  <a:lnTo>
                    <a:pt x="1727320" y="1183322"/>
                  </a:lnTo>
                  <a:lnTo>
                    <a:pt x="1738761" y="1176019"/>
                  </a:lnTo>
                  <a:lnTo>
                    <a:pt x="1726684" y="1181734"/>
                  </a:lnTo>
                  <a:lnTo>
                    <a:pt x="1714608" y="1188084"/>
                  </a:lnTo>
                  <a:lnTo>
                    <a:pt x="1702849" y="1194434"/>
                  </a:lnTo>
                  <a:lnTo>
                    <a:pt x="1691090" y="1201102"/>
                  </a:lnTo>
                  <a:lnTo>
                    <a:pt x="1679331" y="1208087"/>
                  </a:lnTo>
                  <a:lnTo>
                    <a:pt x="1667890" y="1215390"/>
                  </a:lnTo>
                  <a:lnTo>
                    <a:pt x="1656449" y="1223010"/>
                  </a:lnTo>
                  <a:lnTo>
                    <a:pt x="1645326" y="1230947"/>
                  </a:lnTo>
                  <a:lnTo>
                    <a:pt x="1634202" y="1238885"/>
                  </a:lnTo>
                  <a:lnTo>
                    <a:pt x="1623397" y="1247140"/>
                  </a:lnTo>
                  <a:lnTo>
                    <a:pt x="1612909" y="1256030"/>
                  </a:lnTo>
                  <a:lnTo>
                    <a:pt x="1602422" y="1264920"/>
                  </a:lnTo>
                  <a:lnTo>
                    <a:pt x="1592252" y="1273810"/>
                  </a:lnTo>
                  <a:lnTo>
                    <a:pt x="1582082" y="1283335"/>
                  </a:lnTo>
                  <a:lnTo>
                    <a:pt x="1572548" y="1293177"/>
                  </a:lnTo>
                  <a:lnTo>
                    <a:pt x="1563014" y="1303337"/>
                  </a:lnTo>
                  <a:lnTo>
                    <a:pt x="1553797" y="1313497"/>
                  </a:lnTo>
                  <a:lnTo>
                    <a:pt x="1544581" y="1323975"/>
                  </a:lnTo>
                  <a:lnTo>
                    <a:pt x="1535682" y="1334135"/>
                  </a:lnTo>
                  <a:lnTo>
                    <a:pt x="1527419" y="1345247"/>
                  </a:lnTo>
                  <a:lnTo>
                    <a:pt x="1518839" y="1356042"/>
                  </a:lnTo>
                  <a:lnTo>
                    <a:pt x="1510576" y="1367472"/>
                  </a:lnTo>
                  <a:lnTo>
                    <a:pt x="1502948" y="1378902"/>
                  </a:lnTo>
                  <a:lnTo>
                    <a:pt x="1495321" y="1390332"/>
                  </a:lnTo>
                  <a:lnTo>
                    <a:pt x="1487694" y="1402397"/>
                  </a:lnTo>
                  <a:lnTo>
                    <a:pt x="1481020" y="1414145"/>
                  </a:lnTo>
                  <a:lnTo>
                    <a:pt x="1474028" y="1426210"/>
                  </a:lnTo>
                  <a:lnTo>
                    <a:pt x="1467354" y="1438592"/>
                  </a:lnTo>
                  <a:lnTo>
                    <a:pt x="1460998" y="1450975"/>
                  </a:lnTo>
                  <a:lnTo>
                    <a:pt x="1454642" y="1463357"/>
                  </a:lnTo>
                  <a:lnTo>
                    <a:pt x="1448921" y="1476375"/>
                  </a:lnTo>
                  <a:lnTo>
                    <a:pt x="1442883" y="1489075"/>
                  </a:lnTo>
                  <a:lnTo>
                    <a:pt x="1435891" y="1506220"/>
                  </a:lnTo>
                  <a:lnTo>
                    <a:pt x="1428899" y="1524000"/>
                  </a:lnTo>
                  <a:lnTo>
                    <a:pt x="1422543" y="1541780"/>
                  </a:lnTo>
                  <a:lnTo>
                    <a:pt x="1416187" y="1559877"/>
                  </a:lnTo>
                  <a:lnTo>
                    <a:pt x="1410784" y="1577975"/>
                  </a:lnTo>
                  <a:lnTo>
                    <a:pt x="1405382" y="1596390"/>
                  </a:lnTo>
                  <a:lnTo>
                    <a:pt x="1400615" y="1614487"/>
                  </a:lnTo>
                  <a:lnTo>
                    <a:pt x="1395847" y="1633220"/>
                  </a:lnTo>
                  <a:lnTo>
                    <a:pt x="1389491" y="1620202"/>
                  </a:lnTo>
                  <a:lnTo>
                    <a:pt x="1382500" y="1607185"/>
                  </a:lnTo>
                  <a:lnTo>
                    <a:pt x="1375826" y="1594802"/>
                  </a:lnTo>
                  <a:lnTo>
                    <a:pt x="1368834" y="1582102"/>
                  </a:lnTo>
                  <a:lnTo>
                    <a:pt x="1361842" y="1570037"/>
                  </a:lnTo>
                  <a:lnTo>
                    <a:pt x="1354533" y="1557337"/>
                  </a:lnTo>
                  <a:lnTo>
                    <a:pt x="1346905" y="1545590"/>
                  </a:lnTo>
                  <a:lnTo>
                    <a:pt x="1339596" y="1533842"/>
                  </a:lnTo>
                  <a:lnTo>
                    <a:pt x="1331968" y="1522095"/>
                  </a:lnTo>
                  <a:lnTo>
                    <a:pt x="1324023" y="1510665"/>
                  </a:lnTo>
                  <a:lnTo>
                    <a:pt x="1316396" y="1499235"/>
                  </a:lnTo>
                  <a:lnTo>
                    <a:pt x="1308133" y="1488440"/>
                  </a:lnTo>
                  <a:lnTo>
                    <a:pt x="1299870" y="1477645"/>
                  </a:lnTo>
                  <a:lnTo>
                    <a:pt x="1291925" y="1466850"/>
                  </a:lnTo>
                  <a:lnTo>
                    <a:pt x="1283344" y="1456055"/>
                  </a:lnTo>
                  <a:lnTo>
                    <a:pt x="1274763" y="1445895"/>
                  </a:lnTo>
                  <a:lnTo>
                    <a:pt x="1281119" y="1427797"/>
                  </a:lnTo>
                  <a:lnTo>
                    <a:pt x="1287475" y="1410970"/>
                  </a:lnTo>
                  <a:lnTo>
                    <a:pt x="1294785" y="1394460"/>
                  </a:lnTo>
                  <a:lnTo>
                    <a:pt x="1302730" y="1378267"/>
                  </a:lnTo>
                  <a:lnTo>
                    <a:pt x="1310993" y="1362710"/>
                  </a:lnTo>
                  <a:lnTo>
                    <a:pt x="1319892" y="1347787"/>
                  </a:lnTo>
                  <a:lnTo>
                    <a:pt x="1329108" y="1332865"/>
                  </a:lnTo>
                  <a:lnTo>
                    <a:pt x="1338960" y="1318895"/>
                  </a:lnTo>
                  <a:lnTo>
                    <a:pt x="1348812" y="1305242"/>
                  </a:lnTo>
                  <a:lnTo>
                    <a:pt x="1359300" y="1292225"/>
                  </a:lnTo>
                  <a:lnTo>
                    <a:pt x="1370423" y="1279525"/>
                  </a:lnTo>
                  <a:lnTo>
                    <a:pt x="1381546" y="1267460"/>
                  </a:lnTo>
                  <a:lnTo>
                    <a:pt x="1393305" y="1255712"/>
                  </a:lnTo>
                  <a:lnTo>
                    <a:pt x="1405382" y="1244282"/>
                  </a:lnTo>
                  <a:lnTo>
                    <a:pt x="1417458" y="1233170"/>
                  </a:lnTo>
                  <a:lnTo>
                    <a:pt x="1430171" y="1222692"/>
                  </a:lnTo>
                  <a:lnTo>
                    <a:pt x="1442883" y="1212532"/>
                  </a:lnTo>
                  <a:lnTo>
                    <a:pt x="1456231" y="1203007"/>
                  </a:lnTo>
                  <a:lnTo>
                    <a:pt x="1469261" y="1193482"/>
                  </a:lnTo>
                  <a:lnTo>
                    <a:pt x="1482609" y="1184909"/>
                  </a:lnTo>
                  <a:lnTo>
                    <a:pt x="1496274" y="1176337"/>
                  </a:lnTo>
                  <a:lnTo>
                    <a:pt x="1509940" y="1168082"/>
                  </a:lnTo>
                  <a:lnTo>
                    <a:pt x="1523924" y="1160462"/>
                  </a:lnTo>
                  <a:lnTo>
                    <a:pt x="1538225" y="1153159"/>
                  </a:lnTo>
                  <a:lnTo>
                    <a:pt x="1552208" y="1145857"/>
                  </a:lnTo>
                  <a:lnTo>
                    <a:pt x="1566192" y="1139189"/>
                  </a:lnTo>
                  <a:lnTo>
                    <a:pt x="1580175" y="1132839"/>
                  </a:lnTo>
                  <a:lnTo>
                    <a:pt x="1594477" y="1126807"/>
                  </a:lnTo>
                  <a:lnTo>
                    <a:pt x="1608778" y="1121092"/>
                  </a:lnTo>
                  <a:lnTo>
                    <a:pt x="1622761" y="1115694"/>
                  </a:lnTo>
                  <a:lnTo>
                    <a:pt x="1636745" y="1110297"/>
                  </a:lnTo>
                  <a:lnTo>
                    <a:pt x="1650728" y="1105534"/>
                  </a:lnTo>
                  <a:lnTo>
                    <a:pt x="1664712" y="1101089"/>
                  </a:lnTo>
                  <a:lnTo>
                    <a:pt x="1678378" y="1096644"/>
                  </a:lnTo>
                  <a:lnTo>
                    <a:pt x="1692361" y="1092517"/>
                  </a:lnTo>
                  <a:lnTo>
                    <a:pt x="1706027" y="1089024"/>
                  </a:lnTo>
                  <a:lnTo>
                    <a:pt x="1732405" y="1082039"/>
                  </a:lnTo>
                  <a:lnTo>
                    <a:pt x="1757829" y="1075689"/>
                  </a:lnTo>
                  <a:lnTo>
                    <a:pt x="1782618" y="1070927"/>
                  </a:lnTo>
                  <a:lnTo>
                    <a:pt x="1805818" y="1066799"/>
                  </a:lnTo>
                  <a:lnTo>
                    <a:pt x="1827747" y="1062989"/>
                  </a:lnTo>
                  <a:lnTo>
                    <a:pt x="1848404" y="1060132"/>
                  </a:lnTo>
                  <a:lnTo>
                    <a:pt x="1867155" y="1057909"/>
                  </a:lnTo>
                  <a:lnTo>
                    <a:pt x="1883681" y="1056004"/>
                  </a:lnTo>
                  <a:lnTo>
                    <a:pt x="1898300" y="1054734"/>
                  </a:lnTo>
                  <a:lnTo>
                    <a:pt x="1910376" y="1053782"/>
                  </a:lnTo>
                  <a:lnTo>
                    <a:pt x="1927856" y="1052512"/>
                  </a:lnTo>
                  <a:close/>
                  <a:moveTo>
                    <a:pt x="1191334" y="291147"/>
                  </a:moveTo>
                  <a:lnTo>
                    <a:pt x="1191334" y="1447437"/>
                  </a:lnTo>
                  <a:lnTo>
                    <a:pt x="1199515" y="1456297"/>
                  </a:lnTo>
                  <a:lnTo>
                    <a:pt x="1210945" y="1468675"/>
                  </a:lnTo>
                  <a:lnTo>
                    <a:pt x="1222058" y="1481689"/>
                  </a:lnTo>
                  <a:lnTo>
                    <a:pt x="1233170" y="1495020"/>
                  </a:lnTo>
                  <a:lnTo>
                    <a:pt x="1243965" y="1508668"/>
                  </a:lnTo>
                  <a:lnTo>
                    <a:pt x="1254760" y="1523268"/>
                  </a:lnTo>
                  <a:lnTo>
                    <a:pt x="1265238" y="1537551"/>
                  </a:lnTo>
                  <a:lnTo>
                    <a:pt x="1275715" y="1552469"/>
                  </a:lnTo>
                  <a:lnTo>
                    <a:pt x="1285875" y="1567704"/>
                  </a:lnTo>
                  <a:lnTo>
                    <a:pt x="1296035" y="1583892"/>
                  </a:lnTo>
                  <a:lnTo>
                    <a:pt x="1305878" y="1600079"/>
                  </a:lnTo>
                  <a:lnTo>
                    <a:pt x="1315403" y="1616901"/>
                  </a:lnTo>
                  <a:lnTo>
                    <a:pt x="1324610" y="1634041"/>
                  </a:lnTo>
                  <a:lnTo>
                    <a:pt x="1333818" y="1651816"/>
                  </a:lnTo>
                  <a:lnTo>
                    <a:pt x="1342708" y="1669590"/>
                  </a:lnTo>
                  <a:lnTo>
                    <a:pt x="1351598" y="1688317"/>
                  </a:lnTo>
                  <a:lnTo>
                    <a:pt x="1358900" y="1704504"/>
                  </a:lnTo>
                  <a:lnTo>
                    <a:pt x="1365568" y="1720692"/>
                  </a:lnTo>
                  <a:lnTo>
                    <a:pt x="1371283" y="1736562"/>
                  </a:lnTo>
                  <a:lnTo>
                    <a:pt x="1376680" y="1752114"/>
                  </a:lnTo>
                  <a:lnTo>
                    <a:pt x="1381125" y="1767349"/>
                  </a:lnTo>
                  <a:lnTo>
                    <a:pt x="1384935" y="1782585"/>
                  </a:lnTo>
                  <a:lnTo>
                    <a:pt x="1388745" y="1797185"/>
                  </a:lnTo>
                  <a:lnTo>
                    <a:pt x="1391285" y="1811786"/>
                  </a:lnTo>
                  <a:lnTo>
                    <a:pt x="1393508" y="1825751"/>
                  </a:lnTo>
                  <a:lnTo>
                    <a:pt x="1395095" y="1839717"/>
                  </a:lnTo>
                  <a:lnTo>
                    <a:pt x="1396048" y="1853365"/>
                  </a:lnTo>
                  <a:lnTo>
                    <a:pt x="1396683" y="1866696"/>
                  </a:lnTo>
                  <a:lnTo>
                    <a:pt x="1397000" y="1879709"/>
                  </a:lnTo>
                  <a:lnTo>
                    <a:pt x="1396683" y="1892405"/>
                  </a:lnTo>
                  <a:lnTo>
                    <a:pt x="1395730" y="1904784"/>
                  </a:lnTo>
                  <a:lnTo>
                    <a:pt x="1395412" y="1908811"/>
                  </a:lnTo>
                  <a:lnTo>
                    <a:pt x="1988429" y="1908811"/>
                  </a:lnTo>
                  <a:lnTo>
                    <a:pt x="1988429" y="291147"/>
                  </a:lnTo>
                  <a:lnTo>
                    <a:pt x="1191334" y="291147"/>
                  </a:lnTo>
                  <a:close/>
                  <a:moveTo>
                    <a:pt x="1381951" y="0"/>
                  </a:moveTo>
                  <a:lnTo>
                    <a:pt x="1797813" y="0"/>
                  </a:lnTo>
                  <a:lnTo>
                    <a:pt x="1801307" y="317"/>
                  </a:lnTo>
                  <a:lnTo>
                    <a:pt x="1804802" y="635"/>
                  </a:lnTo>
                  <a:lnTo>
                    <a:pt x="1808614" y="1587"/>
                  </a:lnTo>
                  <a:lnTo>
                    <a:pt x="1811791" y="2857"/>
                  </a:lnTo>
                  <a:lnTo>
                    <a:pt x="1814968" y="4445"/>
                  </a:lnTo>
                  <a:lnTo>
                    <a:pt x="1817827" y="6032"/>
                  </a:lnTo>
                  <a:lnTo>
                    <a:pt x="1821004" y="8572"/>
                  </a:lnTo>
                  <a:lnTo>
                    <a:pt x="1823546" y="10795"/>
                  </a:lnTo>
                  <a:lnTo>
                    <a:pt x="1825770" y="13335"/>
                  </a:lnTo>
                  <a:lnTo>
                    <a:pt x="1827676" y="15875"/>
                  </a:lnTo>
                  <a:lnTo>
                    <a:pt x="1829582" y="19050"/>
                  </a:lnTo>
                  <a:lnTo>
                    <a:pt x="1830853" y="22225"/>
                  </a:lnTo>
                  <a:lnTo>
                    <a:pt x="1832441" y="25717"/>
                  </a:lnTo>
                  <a:lnTo>
                    <a:pt x="1833394" y="28892"/>
                  </a:lnTo>
                  <a:lnTo>
                    <a:pt x="1834030" y="32702"/>
                  </a:lnTo>
                  <a:lnTo>
                    <a:pt x="1834030" y="36512"/>
                  </a:lnTo>
                  <a:lnTo>
                    <a:pt x="1834030" y="169545"/>
                  </a:lnTo>
                  <a:lnTo>
                    <a:pt x="1988429" y="169545"/>
                  </a:lnTo>
                  <a:lnTo>
                    <a:pt x="1994465" y="169862"/>
                  </a:lnTo>
                  <a:lnTo>
                    <a:pt x="2000819" y="170180"/>
                  </a:lnTo>
                  <a:lnTo>
                    <a:pt x="2006855" y="170815"/>
                  </a:lnTo>
                  <a:lnTo>
                    <a:pt x="2012891" y="172085"/>
                  </a:lnTo>
                  <a:lnTo>
                    <a:pt x="2018610" y="173672"/>
                  </a:lnTo>
                  <a:lnTo>
                    <a:pt x="2024328" y="175260"/>
                  </a:lnTo>
                  <a:lnTo>
                    <a:pt x="2030047" y="176847"/>
                  </a:lnTo>
                  <a:lnTo>
                    <a:pt x="2035765" y="179070"/>
                  </a:lnTo>
                  <a:lnTo>
                    <a:pt x="2040849" y="181292"/>
                  </a:lnTo>
                  <a:lnTo>
                    <a:pt x="2046249" y="183832"/>
                  </a:lnTo>
                  <a:lnTo>
                    <a:pt x="2051332" y="187007"/>
                  </a:lnTo>
                  <a:lnTo>
                    <a:pt x="2056416" y="189865"/>
                  </a:lnTo>
                  <a:lnTo>
                    <a:pt x="2060863" y="193357"/>
                  </a:lnTo>
                  <a:lnTo>
                    <a:pt x="2065311" y="196850"/>
                  </a:lnTo>
                  <a:lnTo>
                    <a:pt x="2070076" y="200660"/>
                  </a:lnTo>
                  <a:lnTo>
                    <a:pt x="2074206" y="204470"/>
                  </a:lnTo>
                  <a:lnTo>
                    <a:pt x="2078019" y="208597"/>
                  </a:lnTo>
                  <a:lnTo>
                    <a:pt x="2082149" y="213042"/>
                  </a:lnTo>
                  <a:lnTo>
                    <a:pt x="2085643" y="217170"/>
                  </a:lnTo>
                  <a:lnTo>
                    <a:pt x="2088820" y="222250"/>
                  </a:lnTo>
                  <a:lnTo>
                    <a:pt x="2092315" y="226695"/>
                  </a:lnTo>
                  <a:lnTo>
                    <a:pt x="2095174" y="232092"/>
                  </a:lnTo>
                  <a:lnTo>
                    <a:pt x="2097716" y="236855"/>
                  </a:lnTo>
                  <a:lnTo>
                    <a:pt x="2099940" y="241935"/>
                  </a:lnTo>
                  <a:lnTo>
                    <a:pt x="2102164" y="247650"/>
                  </a:lnTo>
                  <a:lnTo>
                    <a:pt x="2104387" y="253047"/>
                  </a:lnTo>
                  <a:lnTo>
                    <a:pt x="2105976" y="258762"/>
                  </a:lnTo>
                  <a:lnTo>
                    <a:pt x="2107247" y="264160"/>
                  </a:lnTo>
                  <a:lnTo>
                    <a:pt x="2108200" y="270192"/>
                  </a:lnTo>
                  <a:lnTo>
                    <a:pt x="2109153" y="276225"/>
                  </a:lnTo>
                  <a:lnTo>
                    <a:pt x="2109471" y="282257"/>
                  </a:lnTo>
                  <a:lnTo>
                    <a:pt x="2109788" y="288290"/>
                  </a:lnTo>
                  <a:lnTo>
                    <a:pt x="2109788" y="1911986"/>
                  </a:lnTo>
                  <a:lnTo>
                    <a:pt x="2109471" y="1917701"/>
                  </a:lnTo>
                  <a:lnTo>
                    <a:pt x="2109153" y="1924051"/>
                  </a:lnTo>
                  <a:lnTo>
                    <a:pt x="2108200" y="1929766"/>
                  </a:lnTo>
                  <a:lnTo>
                    <a:pt x="2107247" y="1935798"/>
                  </a:lnTo>
                  <a:lnTo>
                    <a:pt x="2105976" y="1941196"/>
                  </a:lnTo>
                  <a:lnTo>
                    <a:pt x="2104387" y="1946911"/>
                  </a:lnTo>
                  <a:lnTo>
                    <a:pt x="2102164" y="1952308"/>
                  </a:lnTo>
                  <a:lnTo>
                    <a:pt x="2099940" y="1958023"/>
                  </a:lnTo>
                  <a:lnTo>
                    <a:pt x="2097716" y="1963103"/>
                  </a:lnTo>
                  <a:lnTo>
                    <a:pt x="2095174" y="1968183"/>
                  </a:lnTo>
                  <a:lnTo>
                    <a:pt x="2092315" y="1973263"/>
                  </a:lnTo>
                  <a:lnTo>
                    <a:pt x="2088820" y="1978026"/>
                  </a:lnTo>
                  <a:lnTo>
                    <a:pt x="2085643" y="1982788"/>
                  </a:lnTo>
                  <a:lnTo>
                    <a:pt x="2082149" y="1987233"/>
                  </a:lnTo>
                  <a:lnTo>
                    <a:pt x="2078019" y="1991361"/>
                  </a:lnTo>
                  <a:lnTo>
                    <a:pt x="2074206" y="1995488"/>
                  </a:lnTo>
                  <a:lnTo>
                    <a:pt x="2070076" y="1999298"/>
                  </a:lnTo>
                  <a:lnTo>
                    <a:pt x="2065311" y="2003108"/>
                  </a:lnTo>
                  <a:lnTo>
                    <a:pt x="2060863" y="2006918"/>
                  </a:lnTo>
                  <a:lnTo>
                    <a:pt x="2056416" y="2010093"/>
                  </a:lnTo>
                  <a:lnTo>
                    <a:pt x="2051332" y="2012951"/>
                  </a:lnTo>
                  <a:lnTo>
                    <a:pt x="2046249" y="2015808"/>
                  </a:lnTo>
                  <a:lnTo>
                    <a:pt x="2040849" y="2018666"/>
                  </a:lnTo>
                  <a:lnTo>
                    <a:pt x="2035765" y="2020888"/>
                  </a:lnTo>
                  <a:lnTo>
                    <a:pt x="2030047" y="2023111"/>
                  </a:lnTo>
                  <a:lnTo>
                    <a:pt x="2024328" y="2025016"/>
                  </a:lnTo>
                  <a:lnTo>
                    <a:pt x="2018610" y="2026286"/>
                  </a:lnTo>
                  <a:lnTo>
                    <a:pt x="2012891" y="2027873"/>
                  </a:lnTo>
                  <a:lnTo>
                    <a:pt x="2006855" y="2029143"/>
                  </a:lnTo>
                  <a:lnTo>
                    <a:pt x="2000819" y="2029778"/>
                  </a:lnTo>
                  <a:lnTo>
                    <a:pt x="1994465" y="2030096"/>
                  </a:lnTo>
                  <a:lnTo>
                    <a:pt x="1988429" y="2030413"/>
                  </a:lnTo>
                  <a:lnTo>
                    <a:pt x="1359447" y="2030413"/>
                  </a:lnTo>
                  <a:lnTo>
                    <a:pt x="1358265" y="2032697"/>
                  </a:lnTo>
                  <a:lnTo>
                    <a:pt x="1353503" y="2041584"/>
                  </a:lnTo>
                  <a:lnTo>
                    <a:pt x="1348105" y="2050154"/>
                  </a:lnTo>
                  <a:lnTo>
                    <a:pt x="1343025" y="2058406"/>
                  </a:lnTo>
                  <a:lnTo>
                    <a:pt x="1337628" y="2066658"/>
                  </a:lnTo>
                  <a:lnTo>
                    <a:pt x="1332230" y="2074593"/>
                  </a:lnTo>
                  <a:lnTo>
                    <a:pt x="1322070" y="2055549"/>
                  </a:lnTo>
                  <a:lnTo>
                    <a:pt x="1311910" y="2036823"/>
                  </a:lnTo>
                  <a:lnTo>
                    <a:pt x="1301433" y="2017779"/>
                  </a:lnTo>
                  <a:lnTo>
                    <a:pt x="1290320" y="1998735"/>
                  </a:lnTo>
                  <a:lnTo>
                    <a:pt x="1279208" y="1980325"/>
                  </a:lnTo>
                  <a:lnTo>
                    <a:pt x="1268095" y="1961281"/>
                  </a:lnTo>
                  <a:lnTo>
                    <a:pt x="1256348" y="1942872"/>
                  </a:lnTo>
                  <a:lnTo>
                    <a:pt x="1244600" y="1924780"/>
                  </a:lnTo>
                  <a:lnTo>
                    <a:pt x="1232218" y="1906371"/>
                  </a:lnTo>
                  <a:lnTo>
                    <a:pt x="1219835" y="1888597"/>
                  </a:lnTo>
                  <a:lnTo>
                    <a:pt x="1207135" y="1870822"/>
                  </a:lnTo>
                  <a:lnTo>
                    <a:pt x="1194435" y="1853365"/>
                  </a:lnTo>
                  <a:lnTo>
                    <a:pt x="1181418" y="1835591"/>
                  </a:lnTo>
                  <a:lnTo>
                    <a:pt x="1168083" y="1818451"/>
                  </a:lnTo>
                  <a:lnTo>
                    <a:pt x="1154430" y="1801311"/>
                  </a:lnTo>
                  <a:lnTo>
                    <a:pt x="1140778" y="1784489"/>
                  </a:lnTo>
                  <a:lnTo>
                    <a:pt x="1126490" y="1767667"/>
                  </a:lnTo>
                  <a:lnTo>
                    <a:pt x="1112203" y="1751479"/>
                  </a:lnTo>
                  <a:lnTo>
                    <a:pt x="1097598" y="1735609"/>
                  </a:lnTo>
                  <a:lnTo>
                    <a:pt x="1082993" y="1719422"/>
                  </a:lnTo>
                  <a:lnTo>
                    <a:pt x="1067753" y="1703869"/>
                  </a:lnTo>
                  <a:lnTo>
                    <a:pt x="1052513" y="1688317"/>
                  </a:lnTo>
                  <a:lnTo>
                    <a:pt x="1036955" y="1673081"/>
                  </a:lnTo>
                  <a:lnTo>
                    <a:pt x="1020763" y="1658164"/>
                  </a:lnTo>
                  <a:lnTo>
                    <a:pt x="1004888" y="1643563"/>
                  </a:lnTo>
                  <a:lnTo>
                    <a:pt x="988695" y="1629280"/>
                  </a:lnTo>
                  <a:lnTo>
                    <a:pt x="971868" y="1614997"/>
                  </a:lnTo>
                  <a:lnTo>
                    <a:pt x="955358" y="1601666"/>
                  </a:lnTo>
                  <a:lnTo>
                    <a:pt x="937895" y="1588335"/>
                  </a:lnTo>
                  <a:lnTo>
                    <a:pt x="920750" y="1575322"/>
                  </a:lnTo>
                  <a:lnTo>
                    <a:pt x="902970" y="1562626"/>
                  </a:lnTo>
                  <a:lnTo>
                    <a:pt x="885190" y="1550247"/>
                  </a:lnTo>
                  <a:lnTo>
                    <a:pt x="867093" y="1538503"/>
                  </a:lnTo>
                  <a:lnTo>
                    <a:pt x="848995" y="1526760"/>
                  </a:lnTo>
                  <a:lnTo>
                    <a:pt x="830263" y="1515651"/>
                  </a:lnTo>
                  <a:lnTo>
                    <a:pt x="811530" y="1505176"/>
                  </a:lnTo>
                  <a:lnTo>
                    <a:pt x="792480" y="1494702"/>
                  </a:lnTo>
                  <a:lnTo>
                    <a:pt x="773113" y="1484863"/>
                  </a:lnTo>
                  <a:lnTo>
                    <a:pt x="754063" y="1475658"/>
                  </a:lnTo>
                  <a:lnTo>
                    <a:pt x="734378" y="1466771"/>
                  </a:lnTo>
                  <a:lnTo>
                    <a:pt x="714375" y="1458201"/>
                  </a:lnTo>
                  <a:lnTo>
                    <a:pt x="694690" y="1449949"/>
                  </a:lnTo>
                  <a:lnTo>
                    <a:pt x="674370" y="1442648"/>
                  </a:lnTo>
                  <a:lnTo>
                    <a:pt x="654050" y="1435666"/>
                  </a:lnTo>
                  <a:lnTo>
                    <a:pt x="634048" y="1429318"/>
                  </a:lnTo>
                  <a:lnTo>
                    <a:pt x="613410" y="1423287"/>
                  </a:lnTo>
                  <a:lnTo>
                    <a:pt x="592773" y="1417891"/>
                  </a:lnTo>
                  <a:lnTo>
                    <a:pt x="571818" y="1412813"/>
                  </a:lnTo>
                  <a:lnTo>
                    <a:pt x="551180" y="1408369"/>
                  </a:lnTo>
                  <a:lnTo>
                    <a:pt x="530225" y="1404243"/>
                  </a:lnTo>
                  <a:lnTo>
                    <a:pt x="509270" y="1401069"/>
                  </a:lnTo>
                  <a:lnTo>
                    <a:pt x="488315" y="1398212"/>
                  </a:lnTo>
                  <a:lnTo>
                    <a:pt x="467043" y="1395673"/>
                  </a:lnTo>
                  <a:lnTo>
                    <a:pt x="446405" y="1393769"/>
                  </a:lnTo>
                  <a:lnTo>
                    <a:pt x="425133" y="1392182"/>
                  </a:lnTo>
                  <a:lnTo>
                    <a:pt x="404178" y="1391229"/>
                  </a:lnTo>
                  <a:lnTo>
                    <a:pt x="382905" y="1390912"/>
                  </a:lnTo>
                  <a:lnTo>
                    <a:pt x="361950" y="1390912"/>
                  </a:lnTo>
                  <a:lnTo>
                    <a:pt x="382905" y="1393769"/>
                  </a:lnTo>
                  <a:lnTo>
                    <a:pt x="403543" y="1396308"/>
                  </a:lnTo>
                  <a:lnTo>
                    <a:pt x="424498" y="1399799"/>
                  </a:lnTo>
                  <a:lnTo>
                    <a:pt x="444818" y="1403608"/>
                  </a:lnTo>
                  <a:lnTo>
                    <a:pt x="465138" y="1408052"/>
                  </a:lnTo>
                  <a:lnTo>
                    <a:pt x="485458" y="1412813"/>
                  </a:lnTo>
                  <a:lnTo>
                    <a:pt x="505778" y="1418209"/>
                  </a:lnTo>
                  <a:lnTo>
                    <a:pt x="525463" y="1423604"/>
                  </a:lnTo>
                  <a:lnTo>
                    <a:pt x="545465" y="1430270"/>
                  </a:lnTo>
                  <a:lnTo>
                    <a:pt x="565150" y="1436618"/>
                  </a:lnTo>
                  <a:lnTo>
                    <a:pt x="584200" y="1443918"/>
                  </a:lnTo>
                  <a:lnTo>
                    <a:pt x="603568" y="1451218"/>
                  </a:lnTo>
                  <a:lnTo>
                    <a:pt x="622618" y="1459471"/>
                  </a:lnTo>
                  <a:lnTo>
                    <a:pt x="641350" y="1468040"/>
                  </a:lnTo>
                  <a:lnTo>
                    <a:pt x="660083" y="1476928"/>
                  </a:lnTo>
                  <a:lnTo>
                    <a:pt x="678180" y="1486132"/>
                  </a:lnTo>
                  <a:lnTo>
                    <a:pt x="696278" y="1495972"/>
                  </a:lnTo>
                  <a:lnTo>
                    <a:pt x="713740" y="1506446"/>
                  </a:lnTo>
                  <a:lnTo>
                    <a:pt x="731520" y="1516920"/>
                  </a:lnTo>
                  <a:lnTo>
                    <a:pt x="748665" y="1528029"/>
                  </a:lnTo>
                  <a:lnTo>
                    <a:pt x="765810" y="1539456"/>
                  </a:lnTo>
                  <a:lnTo>
                    <a:pt x="782320" y="1551199"/>
                  </a:lnTo>
                  <a:lnTo>
                    <a:pt x="798830" y="1563261"/>
                  </a:lnTo>
                  <a:lnTo>
                    <a:pt x="814705" y="1575639"/>
                  </a:lnTo>
                  <a:lnTo>
                    <a:pt x="830580" y="1588335"/>
                  </a:lnTo>
                  <a:lnTo>
                    <a:pt x="846455" y="1601666"/>
                  </a:lnTo>
                  <a:lnTo>
                    <a:pt x="861378" y="1614997"/>
                  </a:lnTo>
                  <a:lnTo>
                    <a:pt x="876300" y="1628963"/>
                  </a:lnTo>
                  <a:lnTo>
                    <a:pt x="890905" y="1642928"/>
                  </a:lnTo>
                  <a:lnTo>
                    <a:pt x="905510" y="1657211"/>
                  </a:lnTo>
                  <a:lnTo>
                    <a:pt x="919798" y="1671494"/>
                  </a:lnTo>
                  <a:lnTo>
                    <a:pt x="933450" y="1686730"/>
                  </a:lnTo>
                  <a:lnTo>
                    <a:pt x="947103" y="1701647"/>
                  </a:lnTo>
                  <a:lnTo>
                    <a:pt x="960120" y="1716883"/>
                  </a:lnTo>
                  <a:lnTo>
                    <a:pt x="973138" y="1732118"/>
                  </a:lnTo>
                  <a:lnTo>
                    <a:pt x="986155" y="1748305"/>
                  </a:lnTo>
                  <a:lnTo>
                    <a:pt x="998538" y="1763858"/>
                  </a:lnTo>
                  <a:lnTo>
                    <a:pt x="1010920" y="1780045"/>
                  </a:lnTo>
                  <a:lnTo>
                    <a:pt x="1022668" y="1796550"/>
                  </a:lnTo>
                  <a:lnTo>
                    <a:pt x="1034415" y="1813055"/>
                  </a:lnTo>
                  <a:lnTo>
                    <a:pt x="1045845" y="1829877"/>
                  </a:lnTo>
                  <a:lnTo>
                    <a:pt x="1056958" y="1846700"/>
                  </a:lnTo>
                  <a:lnTo>
                    <a:pt x="1067753" y="1863839"/>
                  </a:lnTo>
                  <a:lnTo>
                    <a:pt x="1078230" y="1880979"/>
                  </a:lnTo>
                  <a:lnTo>
                    <a:pt x="1088708" y="1898436"/>
                  </a:lnTo>
                  <a:lnTo>
                    <a:pt x="1098868" y="1915576"/>
                  </a:lnTo>
                  <a:lnTo>
                    <a:pt x="1108710" y="1933350"/>
                  </a:lnTo>
                  <a:lnTo>
                    <a:pt x="1118553" y="1951125"/>
                  </a:lnTo>
                  <a:lnTo>
                    <a:pt x="1128078" y="1969216"/>
                  </a:lnTo>
                  <a:lnTo>
                    <a:pt x="1136968" y="1986991"/>
                  </a:lnTo>
                  <a:lnTo>
                    <a:pt x="1145858" y="2005083"/>
                  </a:lnTo>
                  <a:lnTo>
                    <a:pt x="1154748" y="2023174"/>
                  </a:lnTo>
                  <a:lnTo>
                    <a:pt x="1163320" y="2041584"/>
                  </a:lnTo>
                  <a:lnTo>
                    <a:pt x="1171258" y="2059676"/>
                  </a:lnTo>
                  <a:lnTo>
                    <a:pt x="1179195" y="2078402"/>
                  </a:lnTo>
                  <a:lnTo>
                    <a:pt x="1187133" y="2096811"/>
                  </a:lnTo>
                  <a:lnTo>
                    <a:pt x="1194118" y="2115538"/>
                  </a:lnTo>
                  <a:lnTo>
                    <a:pt x="1201420" y="2134582"/>
                  </a:lnTo>
                  <a:lnTo>
                    <a:pt x="1208405" y="2152991"/>
                  </a:lnTo>
                  <a:lnTo>
                    <a:pt x="1215073" y="2172035"/>
                  </a:lnTo>
                  <a:lnTo>
                    <a:pt x="1217613" y="2180288"/>
                  </a:lnTo>
                  <a:lnTo>
                    <a:pt x="1208723" y="2185684"/>
                  </a:lnTo>
                  <a:lnTo>
                    <a:pt x="1205548" y="2187271"/>
                  </a:lnTo>
                  <a:lnTo>
                    <a:pt x="1194118" y="2192349"/>
                  </a:lnTo>
                  <a:lnTo>
                    <a:pt x="1183005" y="2196793"/>
                  </a:lnTo>
                  <a:lnTo>
                    <a:pt x="1171575" y="2201236"/>
                  </a:lnTo>
                  <a:lnTo>
                    <a:pt x="1159828" y="2205363"/>
                  </a:lnTo>
                  <a:lnTo>
                    <a:pt x="1148398" y="2208854"/>
                  </a:lnTo>
                  <a:lnTo>
                    <a:pt x="1136650" y="2212028"/>
                  </a:lnTo>
                  <a:lnTo>
                    <a:pt x="1124903" y="2215519"/>
                  </a:lnTo>
                  <a:lnTo>
                    <a:pt x="1113155" y="2218059"/>
                  </a:lnTo>
                  <a:lnTo>
                    <a:pt x="1101090" y="2220280"/>
                  </a:lnTo>
                  <a:lnTo>
                    <a:pt x="1089025" y="2222502"/>
                  </a:lnTo>
                  <a:lnTo>
                    <a:pt x="1077278" y="2224089"/>
                  </a:lnTo>
                  <a:lnTo>
                    <a:pt x="1065213" y="2225676"/>
                  </a:lnTo>
                  <a:lnTo>
                    <a:pt x="1053148" y="2226946"/>
                  </a:lnTo>
                  <a:lnTo>
                    <a:pt x="1041083" y="2227898"/>
                  </a:lnTo>
                  <a:lnTo>
                    <a:pt x="1028700" y="2228533"/>
                  </a:lnTo>
                  <a:lnTo>
                    <a:pt x="1016635" y="2228850"/>
                  </a:lnTo>
                  <a:lnTo>
                    <a:pt x="1004570" y="2228850"/>
                  </a:lnTo>
                  <a:lnTo>
                    <a:pt x="992188" y="2228533"/>
                  </a:lnTo>
                  <a:lnTo>
                    <a:pt x="980123" y="2227898"/>
                  </a:lnTo>
                  <a:lnTo>
                    <a:pt x="968058" y="2226946"/>
                  </a:lnTo>
                  <a:lnTo>
                    <a:pt x="955675" y="2225676"/>
                  </a:lnTo>
                  <a:lnTo>
                    <a:pt x="943610" y="2224407"/>
                  </a:lnTo>
                  <a:lnTo>
                    <a:pt x="931545" y="2222502"/>
                  </a:lnTo>
                  <a:lnTo>
                    <a:pt x="919480" y="2220598"/>
                  </a:lnTo>
                  <a:lnTo>
                    <a:pt x="907415" y="2218376"/>
                  </a:lnTo>
                  <a:lnTo>
                    <a:pt x="895668" y="2216154"/>
                  </a:lnTo>
                  <a:lnTo>
                    <a:pt x="883603" y="2212980"/>
                  </a:lnTo>
                  <a:lnTo>
                    <a:pt x="871855" y="2210124"/>
                  </a:lnTo>
                  <a:lnTo>
                    <a:pt x="860108" y="2206950"/>
                  </a:lnTo>
                  <a:lnTo>
                    <a:pt x="848360" y="2203458"/>
                  </a:lnTo>
                  <a:lnTo>
                    <a:pt x="836613" y="2199332"/>
                  </a:lnTo>
                  <a:lnTo>
                    <a:pt x="825183" y="2195523"/>
                  </a:lnTo>
                  <a:lnTo>
                    <a:pt x="813753" y="2191080"/>
                  </a:lnTo>
                  <a:lnTo>
                    <a:pt x="802323" y="2186636"/>
                  </a:lnTo>
                  <a:lnTo>
                    <a:pt x="791210" y="2181875"/>
                  </a:lnTo>
                  <a:lnTo>
                    <a:pt x="780098" y="2176796"/>
                  </a:lnTo>
                  <a:lnTo>
                    <a:pt x="768985" y="2171718"/>
                  </a:lnTo>
                  <a:lnTo>
                    <a:pt x="758190" y="2166005"/>
                  </a:lnTo>
                  <a:lnTo>
                    <a:pt x="747395" y="2160292"/>
                  </a:lnTo>
                  <a:lnTo>
                    <a:pt x="736600" y="2154261"/>
                  </a:lnTo>
                  <a:lnTo>
                    <a:pt x="726123" y="2148230"/>
                  </a:lnTo>
                  <a:lnTo>
                    <a:pt x="716280" y="2141565"/>
                  </a:lnTo>
                  <a:lnTo>
                    <a:pt x="706120" y="2135217"/>
                  </a:lnTo>
                  <a:lnTo>
                    <a:pt x="695960" y="2128234"/>
                  </a:lnTo>
                  <a:lnTo>
                    <a:pt x="686435" y="2121251"/>
                  </a:lnTo>
                  <a:lnTo>
                    <a:pt x="676593" y="2113634"/>
                  </a:lnTo>
                  <a:lnTo>
                    <a:pt x="667068" y="2106016"/>
                  </a:lnTo>
                  <a:lnTo>
                    <a:pt x="658178" y="2098716"/>
                  </a:lnTo>
                  <a:lnTo>
                    <a:pt x="649288" y="2090463"/>
                  </a:lnTo>
                  <a:lnTo>
                    <a:pt x="640398" y="2082211"/>
                  </a:lnTo>
                  <a:lnTo>
                    <a:pt x="631508" y="2074276"/>
                  </a:lnTo>
                  <a:lnTo>
                    <a:pt x="623570" y="2065706"/>
                  </a:lnTo>
                  <a:lnTo>
                    <a:pt x="615315" y="2056819"/>
                  </a:lnTo>
                  <a:lnTo>
                    <a:pt x="607378" y="2047614"/>
                  </a:lnTo>
                  <a:lnTo>
                    <a:pt x="600075" y="2038410"/>
                  </a:lnTo>
                  <a:lnTo>
                    <a:pt x="592455" y="2029523"/>
                  </a:lnTo>
                  <a:lnTo>
                    <a:pt x="585153" y="2020000"/>
                  </a:lnTo>
                  <a:lnTo>
                    <a:pt x="578485" y="2010161"/>
                  </a:lnTo>
                  <a:lnTo>
                    <a:pt x="571818" y="2000322"/>
                  </a:lnTo>
                  <a:lnTo>
                    <a:pt x="565468" y="1990165"/>
                  </a:lnTo>
                  <a:lnTo>
                    <a:pt x="559435" y="1979691"/>
                  </a:lnTo>
                  <a:lnTo>
                    <a:pt x="553720" y="1969851"/>
                  </a:lnTo>
                  <a:lnTo>
                    <a:pt x="548323" y="1959060"/>
                  </a:lnTo>
                  <a:lnTo>
                    <a:pt x="543243" y="1948268"/>
                  </a:lnTo>
                  <a:lnTo>
                    <a:pt x="533083" y="1926367"/>
                  </a:lnTo>
                  <a:lnTo>
                    <a:pt x="522288" y="1904149"/>
                  </a:lnTo>
                  <a:lnTo>
                    <a:pt x="511493" y="1881614"/>
                  </a:lnTo>
                  <a:lnTo>
                    <a:pt x="500063" y="1858761"/>
                  </a:lnTo>
                  <a:lnTo>
                    <a:pt x="488315" y="1835591"/>
                  </a:lnTo>
                  <a:lnTo>
                    <a:pt x="476250" y="1812420"/>
                  </a:lnTo>
                  <a:lnTo>
                    <a:pt x="463550" y="1789250"/>
                  </a:lnTo>
                  <a:lnTo>
                    <a:pt x="450533" y="1766080"/>
                  </a:lnTo>
                  <a:lnTo>
                    <a:pt x="437198" y="1742592"/>
                  </a:lnTo>
                  <a:lnTo>
                    <a:pt x="423545" y="1719422"/>
                  </a:lnTo>
                  <a:lnTo>
                    <a:pt x="408940" y="1696252"/>
                  </a:lnTo>
                  <a:lnTo>
                    <a:pt x="394335" y="1673399"/>
                  </a:lnTo>
                  <a:lnTo>
                    <a:pt x="379095" y="1650863"/>
                  </a:lnTo>
                  <a:lnTo>
                    <a:pt x="363538" y="1628645"/>
                  </a:lnTo>
                  <a:lnTo>
                    <a:pt x="347345" y="1606745"/>
                  </a:lnTo>
                  <a:lnTo>
                    <a:pt x="330835" y="1585161"/>
                  </a:lnTo>
                  <a:lnTo>
                    <a:pt x="313690" y="1563896"/>
                  </a:lnTo>
                  <a:lnTo>
                    <a:pt x="296545" y="1543264"/>
                  </a:lnTo>
                  <a:lnTo>
                    <a:pt x="278448" y="1523586"/>
                  </a:lnTo>
                  <a:lnTo>
                    <a:pt x="269558" y="1513746"/>
                  </a:lnTo>
                  <a:lnTo>
                    <a:pt x="260033" y="1503907"/>
                  </a:lnTo>
                  <a:lnTo>
                    <a:pt x="250508" y="1494702"/>
                  </a:lnTo>
                  <a:lnTo>
                    <a:pt x="240983" y="1485180"/>
                  </a:lnTo>
                  <a:lnTo>
                    <a:pt x="231458" y="1476610"/>
                  </a:lnTo>
                  <a:lnTo>
                    <a:pt x="221615" y="1467406"/>
                  </a:lnTo>
                  <a:lnTo>
                    <a:pt x="211773" y="1458836"/>
                  </a:lnTo>
                  <a:lnTo>
                    <a:pt x="201930" y="1450266"/>
                  </a:lnTo>
                  <a:lnTo>
                    <a:pt x="191770" y="1442331"/>
                  </a:lnTo>
                  <a:lnTo>
                    <a:pt x="181293" y="1434079"/>
                  </a:lnTo>
                  <a:lnTo>
                    <a:pt x="171133" y="1426461"/>
                  </a:lnTo>
                  <a:lnTo>
                    <a:pt x="160338" y="1418843"/>
                  </a:lnTo>
                  <a:lnTo>
                    <a:pt x="149860" y="1411543"/>
                  </a:lnTo>
                  <a:lnTo>
                    <a:pt x="139065" y="1404560"/>
                  </a:lnTo>
                  <a:lnTo>
                    <a:pt x="128588" y="1397895"/>
                  </a:lnTo>
                  <a:lnTo>
                    <a:pt x="117475" y="1391229"/>
                  </a:lnTo>
                  <a:lnTo>
                    <a:pt x="106363" y="1385199"/>
                  </a:lnTo>
                  <a:lnTo>
                    <a:pt x="94933" y="1378851"/>
                  </a:lnTo>
                  <a:lnTo>
                    <a:pt x="83503" y="1373455"/>
                  </a:lnTo>
                  <a:lnTo>
                    <a:pt x="72073" y="1368059"/>
                  </a:lnTo>
                  <a:lnTo>
                    <a:pt x="60325" y="1362981"/>
                  </a:lnTo>
                  <a:lnTo>
                    <a:pt x="48578" y="1358220"/>
                  </a:lnTo>
                  <a:lnTo>
                    <a:pt x="36513" y="1353776"/>
                  </a:lnTo>
                  <a:lnTo>
                    <a:pt x="24448" y="1349650"/>
                  </a:lnTo>
                  <a:lnTo>
                    <a:pt x="12383" y="1345841"/>
                  </a:lnTo>
                  <a:lnTo>
                    <a:pt x="0" y="1342350"/>
                  </a:lnTo>
                  <a:lnTo>
                    <a:pt x="11113" y="1337589"/>
                  </a:lnTo>
                  <a:lnTo>
                    <a:pt x="24765" y="1331876"/>
                  </a:lnTo>
                  <a:lnTo>
                    <a:pt x="42863" y="1324575"/>
                  </a:lnTo>
                  <a:lnTo>
                    <a:pt x="65723" y="1315688"/>
                  </a:lnTo>
                  <a:lnTo>
                    <a:pt x="93345" y="1305849"/>
                  </a:lnTo>
                  <a:lnTo>
                    <a:pt x="124460" y="1295057"/>
                  </a:lnTo>
                  <a:lnTo>
                    <a:pt x="141605" y="1289661"/>
                  </a:lnTo>
                  <a:lnTo>
                    <a:pt x="159385" y="1283948"/>
                  </a:lnTo>
                  <a:lnTo>
                    <a:pt x="178435" y="1278552"/>
                  </a:lnTo>
                  <a:lnTo>
                    <a:pt x="197803" y="1272839"/>
                  </a:lnTo>
                  <a:lnTo>
                    <a:pt x="218123" y="1267443"/>
                  </a:lnTo>
                  <a:lnTo>
                    <a:pt x="239395" y="1261730"/>
                  </a:lnTo>
                  <a:lnTo>
                    <a:pt x="261303" y="1256334"/>
                  </a:lnTo>
                  <a:lnTo>
                    <a:pt x="283845" y="1250938"/>
                  </a:lnTo>
                  <a:lnTo>
                    <a:pt x="307023" y="1245860"/>
                  </a:lnTo>
                  <a:lnTo>
                    <a:pt x="330835" y="1241416"/>
                  </a:lnTo>
                  <a:lnTo>
                    <a:pt x="354965" y="1236655"/>
                  </a:lnTo>
                  <a:lnTo>
                    <a:pt x="379730" y="1232529"/>
                  </a:lnTo>
                  <a:lnTo>
                    <a:pt x="405130" y="1228403"/>
                  </a:lnTo>
                  <a:lnTo>
                    <a:pt x="430848" y="1224911"/>
                  </a:lnTo>
                  <a:lnTo>
                    <a:pt x="457200" y="1222055"/>
                  </a:lnTo>
                  <a:lnTo>
                    <a:pt x="483870" y="1219516"/>
                  </a:lnTo>
                  <a:lnTo>
                    <a:pt x="510540" y="1217294"/>
                  </a:lnTo>
                  <a:lnTo>
                    <a:pt x="537528" y="1215707"/>
                  </a:lnTo>
                  <a:lnTo>
                    <a:pt x="565468" y="1214755"/>
                  </a:lnTo>
                  <a:lnTo>
                    <a:pt x="593090" y="1214437"/>
                  </a:lnTo>
                  <a:lnTo>
                    <a:pt x="620713" y="1214755"/>
                  </a:lnTo>
                  <a:lnTo>
                    <a:pt x="648970" y="1215707"/>
                  </a:lnTo>
                  <a:lnTo>
                    <a:pt x="677228" y="1217611"/>
                  </a:lnTo>
                  <a:lnTo>
                    <a:pt x="691198" y="1218881"/>
                  </a:lnTo>
                  <a:lnTo>
                    <a:pt x="705803" y="1220150"/>
                  </a:lnTo>
                  <a:lnTo>
                    <a:pt x="719773" y="1221737"/>
                  </a:lnTo>
                  <a:lnTo>
                    <a:pt x="733743" y="1223642"/>
                  </a:lnTo>
                  <a:lnTo>
                    <a:pt x="748030" y="1225546"/>
                  </a:lnTo>
                  <a:lnTo>
                    <a:pt x="762000" y="1227451"/>
                  </a:lnTo>
                  <a:lnTo>
                    <a:pt x="776605" y="1230307"/>
                  </a:lnTo>
                  <a:lnTo>
                    <a:pt x="790575" y="1232846"/>
                  </a:lnTo>
                  <a:lnTo>
                    <a:pt x="804545" y="1235703"/>
                  </a:lnTo>
                  <a:lnTo>
                    <a:pt x="818833" y="1238877"/>
                  </a:lnTo>
                  <a:lnTo>
                    <a:pt x="832803" y="1242369"/>
                  </a:lnTo>
                  <a:lnTo>
                    <a:pt x="847090" y="1245860"/>
                  </a:lnTo>
                  <a:lnTo>
                    <a:pt x="861060" y="1249669"/>
                  </a:lnTo>
                  <a:lnTo>
                    <a:pt x="875030" y="1254112"/>
                  </a:lnTo>
                  <a:lnTo>
                    <a:pt x="889000" y="1258556"/>
                  </a:lnTo>
                  <a:lnTo>
                    <a:pt x="902653" y="1263000"/>
                  </a:lnTo>
                  <a:lnTo>
                    <a:pt x="916940" y="1268078"/>
                  </a:lnTo>
                  <a:lnTo>
                    <a:pt x="930593" y="1273156"/>
                  </a:lnTo>
                  <a:lnTo>
                    <a:pt x="944245" y="1278870"/>
                  </a:lnTo>
                  <a:lnTo>
                    <a:pt x="957898" y="1284583"/>
                  </a:lnTo>
                  <a:lnTo>
                    <a:pt x="971550" y="1290931"/>
                  </a:lnTo>
                  <a:lnTo>
                    <a:pt x="984885" y="1296961"/>
                  </a:lnTo>
                  <a:lnTo>
                    <a:pt x="998855" y="1303944"/>
                  </a:lnTo>
                  <a:lnTo>
                    <a:pt x="1012190" y="1310610"/>
                  </a:lnTo>
                  <a:lnTo>
                    <a:pt x="1025208" y="1318227"/>
                  </a:lnTo>
                  <a:lnTo>
                    <a:pt x="1038543" y="1325845"/>
                  </a:lnTo>
                  <a:lnTo>
                    <a:pt x="1051560" y="1333463"/>
                  </a:lnTo>
                  <a:lnTo>
                    <a:pt x="1064578" y="1342032"/>
                  </a:lnTo>
                  <a:lnTo>
                    <a:pt x="1069975" y="1345675"/>
                  </a:lnTo>
                  <a:lnTo>
                    <a:pt x="1069975" y="288290"/>
                  </a:lnTo>
                  <a:lnTo>
                    <a:pt x="1070293" y="282257"/>
                  </a:lnTo>
                  <a:lnTo>
                    <a:pt x="1070611" y="276225"/>
                  </a:lnTo>
                  <a:lnTo>
                    <a:pt x="1071246" y="270192"/>
                  </a:lnTo>
                  <a:lnTo>
                    <a:pt x="1072517" y="264160"/>
                  </a:lnTo>
                  <a:lnTo>
                    <a:pt x="1073787" y="258762"/>
                  </a:lnTo>
                  <a:lnTo>
                    <a:pt x="1075376" y="253047"/>
                  </a:lnTo>
                  <a:lnTo>
                    <a:pt x="1077282" y="247650"/>
                  </a:lnTo>
                  <a:lnTo>
                    <a:pt x="1079506" y="241935"/>
                  </a:lnTo>
                  <a:lnTo>
                    <a:pt x="1082048" y="236855"/>
                  </a:lnTo>
                  <a:lnTo>
                    <a:pt x="1084589" y="232092"/>
                  </a:lnTo>
                  <a:lnTo>
                    <a:pt x="1087448" y="226695"/>
                  </a:lnTo>
                  <a:lnTo>
                    <a:pt x="1090625" y="222250"/>
                  </a:lnTo>
                  <a:lnTo>
                    <a:pt x="1094120" y="217170"/>
                  </a:lnTo>
                  <a:lnTo>
                    <a:pt x="1097615" y="213042"/>
                  </a:lnTo>
                  <a:lnTo>
                    <a:pt x="1101427" y="208597"/>
                  </a:lnTo>
                  <a:lnTo>
                    <a:pt x="1105557" y="204470"/>
                  </a:lnTo>
                  <a:lnTo>
                    <a:pt x="1109687" y="200660"/>
                  </a:lnTo>
                  <a:lnTo>
                    <a:pt x="1113817" y="196850"/>
                  </a:lnTo>
                  <a:lnTo>
                    <a:pt x="1118582" y="193357"/>
                  </a:lnTo>
                  <a:lnTo>
                    <a:pt x="1123348" y="189865"/>
                  </a:lnTo>
                  <a:lnTo>
                    <a:pt x="1128431" y="187007"/>
                  </a:lnTo>
                  <a:lnTo>
                    <a:pt x="1133514" y="183832"/>
                  </a:lnTo>
                  <a:lnTo>
                    <a:pt x="1138915" y="181292"/>
                  </a:lnTo>
                  <a:lnTo>
                    <a:pt x="1143998" y="179070"/>
                  </a:lnTo>
                  <a:lnTo>
                    <a:pt x="1149399" y="176847"/>
                  </a:lnTo>
                  <a:lnTo>
                    <a:pt x="1155117" y="175260"/>
                  </a:lnTo>
                  <a:lnTo>
                    <a:pt x="1160836" y="173672"/>
                  </a:lnTo>
                  <a:lnTo>
                    <a:pt x="1166872" y="172085"/>
                  </a:lnTo>
                  <a:lnTo>
                    <a:pt x="1172590" y="170815"/>
                  </a:lnTo>
                  <a:lnTo>
                    <a:pt x="1178944" y="170180"/>
                  </a:lnTo>
                  <a:lnTo>
                    <a:pt x="1184663" y="169862"/>
                  </a:lnTo>
                  <a:lnTo>
                    <a:pt x="1191334" y="169545"/>
                  </a:lnTo>
                  <a:lnTo>
                    <a:pt x="1345416" y="169545"/>
                  </a:lnTo>
                  <a:lnTo>
                    <a:pt x="1345416" y="36512"/>
                  </a:lnTo>
                  <a:lnTo>
                    <a:pt x="1345734" y="32702"/>
                  </a:lnTo>
                  <a:lnTo>
                    <a:pt x="1346369" y="28892"/>
                  </a:lnTo>
                  <a:lnTo>
                    <a:pt x="1347004" y="25717"/>
                  </a:lnTo>
                  <a:lnTo>
                    <a:pt x="1348275" y="22225"/>
                  </a:lnTo>
                  <a:lnTo>
                    <a:pt x="1350181" y="19050"/>
                  </a:lnTo>
                  <a:lnTo>
                    <a:pt x="1351770" y="15875"/>
                  </a:lnTo>
                  <a:lnTo>
                    <a:pt x="1353994" y="13335"/>
                  </a:lnTo>
                  <a:lnTo>
                    <a:pt x="1356218" y="10795"/>
                  </a:lnTo>
                  <a:lnTo>
                    <a:pt x="1358759" y="8572"/>
                  </a:lnTo>
                  <a:lnTo>
                    <a:pt x="1361936" y="6032"/>
                  </a:lnTo>
                  <a:lnTo>
                    <a:pt x="1364795" y="4445"/>
                  </a:lnTo>
                  <a:lnTo>
                    <a:pt x="1367655" y="2857"/>
                  </a:lnTo>
                  <a:lnTo>
                    <a:pt x="1371149" y="1587"/>
                  </a:lnTo>
                  <a:lnTo>
                    <a:pt x="1374644" y="635"/>
                  </a:lnTo>
                  <a:lnTo>
                    <a:pt x="1378138" y="317"/>
                  </a:lnTo>
                  <a:lnTo>
                    <a:pt x="1381951" y="0"/>
                  </a:lnTo>
                  <a:close/>
                </a:path>
              </a:pathLst>
            </a:custGeom>
            <a:solidFill>
              <a:srgbClr val="1A3F6C"/>
            </a:solidFill>
            <a:ln>
              <a:noFill/>
            </a:ln>
            <a:extLst/>
          </p:spPr>
          <p:txBody>
            <a:bodyPr lIns="91434" tIns="45717" rIns="91434" bIns="45717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组合 30"/>
          <p:cNvGrpSpPr/>
          <p:nvPr/>
        </p:nvGrpSpPr>
        <p:grpSpPr>
          <a:xfrm>
            <a:off x="1420185" y="3216548"/>
            <a:ext cx="6125909" cy="708421"/>
            <a:chOff x="1736725" y="2859782"/>
            <a:chExt cx="6125909" cy="708421"/>
          </a:xfrm>
        </p:grpSpPr>
        <p:cxnSp>
          <p:nvCxnSpPr>
            <p:cNvPr id="32" name="直接连接符 31"/>
            <p:cNvCxnSpPr/>
            <p:nvPr>
              <p:custDataLst>
                <p:tags r:id="rId3"/>
              </p:custDataLst>
            </p:nvPr>
          </p:nvCxnSpPr>
          <p:spPr>
            <a:xfrm>
              <a:off x="1736725" y="3568203"/>
              <a:ext cx="572293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78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1736725" y="2859782"/>
              <a:ext cx="6125909" cy="539354"/>
              <a:chOff x="1736271" y="3603949"/>
              <a:chExt cx="6127046" cy="718457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1736271" y="3603949"/>
                <a:ext cx="718457" cy="71845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>
                <a:innerShdw blurRad="203200">
                  <a:schemeClr val="accent1">
                    <a:lumMod val="75000"/>
                    <a:alpha val="73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endParaRPr lang="zh-CN" altLang="en-US" sz="1400">
                  <a:solidFill>
                    <a:schemeClr val="accent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6" name="文本框 18"/>
              <p:cNvSpPr txBox="1">
                <a:spLocks noChangeArrowheads="1"/>
              </p:cNvSpPr>
              <p:nvPr/>
            </p:nvSpPr>
            <p:spPr bwMode="auto">
              <a:xfrm>
                <a:off x="2749098" y="3603949"/>
                <a:ext cx="873577" cy="718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zh-CN" altLang="en-US" b="1" dirty="0" smtClean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环 保</a:t>
                </a:r>
                <a:endParaRPr lang="en-US" altLang="zh-CN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7" name="文本框 19"/>
              <p:cNvSpPr txBox="1"/>
              <p:nvPr/>
            </p:nvSpPr>
            <p:spPr>
              <a:xfrm>
                <a:off x="3707816" y="3603949"/>
                <a:ext cx="4155501" cy="718457"/>
              </a:xfrm>
              <a:prstGeom prst="rect">
                <a:avLst/>
              </a:prstGeom>
              <a:noFill/>
            </p:spPr>
            <p:txBody>
              <a:bodyPr lIns="0" tIns="0" rIns="0" bIns="0" anchor="ctr"/>
              <a:lstStyle/>
              <a:p>
                <a:pPr>
                  <a:lnSpc>
                    <a:spcPct val="110000"/>
                  </a:lnSpc>
                  <a:defRPr/>
                </a:pPr>
                <a:r>
                  <a:rPr lang="zh-CN" altLang="en-US" sz="1600" dirty="0" smtClean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单台炉灶年节约能源折合标煤约</a:t>
                </a:r>
                <a:r>
                  <a:rPr lang="en-US" altLang="zh-CN" sz="1600" dirty="0" smtClean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6.4</a:t>
                </a:r>
                <a:r>
                  <a:rPr lang="zh-CN" altLang="en-US" sz="1600" dirty="0" smtClean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吨；</a:t>
                </a:r>
                <a:endParaRPr lang="en-US" altLang="zh-CN" sz="1600" dirty="0" smtClean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>
                  <a:lnSpc>
                    <a:spcPct val="110000"/>
                  </a:lnSpc>
                  <a:defRPr/>
                </a:pPr>
                <a:r>
                  <a:rPr lang="zh-CN" altLang="en-US" sz="1600" dirty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年减排</a:t>
                </a:r>
                <a:r>
                  <a:rPr lang="en-US" altLang="zh-CN" sz="1600" dirty="0" smtClean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CO</a:t>
                </a:r>
                <a:r>
                  <a:rPr lang="en-US" altLang="zh-CN" sz="1600" baseline="-25000" dirty="0" smtClean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2</a:t>
                </a:r>
                <a:r>
                  <a:rPr lang="zh-CN" altLang="en-US" sz="1600" dirty="0" smtClean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、</a:t>
                </a:r>
                <a:r>
                  <a:rPr lang="en-US" altLang="zh-CN" sz="1600" dirty="0" smtClean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SO</a:t>
                </a:r>
                <a:r>
                  <a:rPr lang="en-US" altLang="zh-CN" sz="1600" baseline="-25000" dirty="0" smtClean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2</a:t>
                </a:r>
                <a:r>
                  <a:rPr lang="zh-CN" altLang="en-US" sz="1600" dirty="0" smtClean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、粉尘等有害气体约</a:t>
                </a:r>
                <a:r>
                  <a:rPr lang="en-US" altLang="zh-CN" sz="1600" dirty="0" smtClean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16</a:t>
                </a:r>
                <a:r>
                  <a:rPr lang="zh-CN" altLang="en-US" sz="1600" dirty="0" smtClean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吨；</a:t>
                </a:r>
                <a:endParaRPr lang="da-DK" altLang="zh-CN" sz="160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4" name="KSO_Shape"/>
            <p:cNvSpPr>
              <a:spLocks/>
            </p:cNvSpPr>
            <p:nvPr/>
          </p:nvSpPr>
          <p:spPr bwMode="auto">
            <a:xfrm>
              <a:off x="1944080" y="2971655"/>
              <a:ext cx="304428" cy="315605"/>
            </a:xfrm>
            <a:custGeom>
              <a:avLst/>
              <a:gdLst>
                <a:gd name="T0" fmla="*/ 1395413 w 2219325"/>
                <a:gd name="T1" fmla="*/ 1938020 h 2219325"/>
                <a:gd name="T2" fmla="*/ 1388316 w 2219325"/>
                <a:gd name="T3" fmla="*/ 2002466 h 2219325"/>
                <a:gd name="T4" fmla="*/ 1670304 w 2219325"/>
                <a:gd name="T5" fmla="*/ 1858614 h 2219325"/>
                <a:gd name="T6" fmla="*/ 1150620 w 2219325"/>
                <a:gd name="T7" fmla="*/ 2015808 h 2219325"/>
                <a:gd name="T8" fmla="*/ 1286510 w 2219325"/>
                <a:gd name="T9" fmla="*/ 1931988 h 2219325"/>
                <a:gd name="T10" fmla="*/ 1400810 w 2219325"/>
                <a:gd name="T11" fmla="*/ 1758633 h 2219325"/>
                <a:gd name="T12" fmla="*/ 848360 w 2219325"/>
                <a:gd name="T13" fmla="*/ 1816418 h 2219325"/>
                <a:gd name="T14" fmla="*/ 969645 w 2219325"/>
                <a:gd name="T15" fmla="*/ 1966278 h 2219325"/>
                <a:gd name="T16" fmla="*/ 388339 w 2219325"/>
                <a:gd name="T17" fmla="*/ 1704282 h 2219325"/>
                <a:gd name="T18" fmla="*/ 625234 w 2219325"/>
                <a:gd name="T19" fmla="*/ 1909105 h 2219325"/>
                <a:gd name="T20" fmla="*/ 900095 w 2219325"/>
                <a:gd name="T21" fmla="*/ 2020749 h 2219325"/>
                <a:gd name="T22" fmla="*/ 793433 w 2219325"/>
                <a:gd name="T23" fmla="*/ 1894840 h 2219325"/>
                <a:gd name="T24" fmla="*/ 1611947 w 2219325"/>
                <a:gd name="T25" fmla="*/ 1244918 h 2219325"/>
                <a:gd name="T26" fmla="*/ 1898577 w 2219325"/>
                <a:gd name="T27" fmla="*/ 1613535 h 2219325"/>
                <a:gd name="T28" fmla="*/ 2016438 w 2219325"/>
                <a:gd name="T29" fmla="*/ 1342906 h 2219325"/>
                <a:gd name="T30" fmla="*/ 1464945 w 2219325"/>
                <a:gd name="T31" fmla="*/ 1588135 h 2219325"/>
                <a:gd name="T32" fmla="*/ 1527810 w 2219325"/>
                <a:gd name="T33" fmla="*/ 1182688 h 2219325"/>
                <a:gd name="T34" fmla="*/ 727393 w 2219325"/>
                <a:gd name="T35" fmla="*/ 1480820 h 2219325"/>
                <a:gd name="T36" fmla="*/ 185422 w 2219325"/>
                <a:gd name="T37" fmla="*/ 1251450 h 2219325"/>
                <a:gd name="T38" fmla="*/ 287674 w 2219325"/>
                <a:gd name="T39" fmla="*/ 1555032 h 2219325"/>
                <a:gd name="T40" fmla="*/ 619125 w 2219325"/>
                <a:gd name="T41" fmla="*/ 1365568 h 2219325"/>
                <a:gd name="T42" fmla="*/ 1581467 w 2219325"/>
                <a:gd name="T43" fmla="*/ 739458 h 2219325"/>
                <a:gd name="T44" fmla="*/ 2043430 w 2219325"/>
                <a:gd name="T45" fmla="*/ 1036784 h 2219325"/>
                <a:gd name="T46" fmla="*/ 1963406 w 2219325"/>
                <a:gd name="T47" fmla="*/ 723993 h 2219325"/>
                <a:gd name="T48" fmla="*/ 1522095 w 2219325"/>
                <a:gd name="T49" fmla="*/ 943928 h 2219325"/>
                <a:gd name="T50" fmla="*/ 762000 w 2219325"/>
                <a:gd name="T51" fmla="*/ 606108 h 2219325"/>
                <a:gd name="T52" fmla="*/ 692467 w 2219325"/>
                <a:gd name="T53" fmla="*/ 1005840 h 2219325"/>
                <a:gd name="T54" fmla="*/ 239406 w 2219325"/>
                <a:gd name="T55" fmla="*/ 765910 h 2219325"/>
                <a:gd name="T56" fmla="*/ 175580 w 2219325"/>
                <a:gd name="T57" fmla="*/ 1068705 h 2219325"/>
                <a:gd name="T58" fmla="*/ 649287 w 2219325"/>
                <a:gd name="T59" fmla="*/ 684848 h 2219325"/>
                <a:gd name="T60" fmla="*/ 1378267 w 2219325"/>
                <a:gd name="T61" fmla="*/ 416878 h 2219325"/>
                <a:gd name="T62" fmla="*/ 1258887 w 2219325"/>
                <a:gd name="T63" fmla="*/ 261303 h 2219325"/>
                <a:gd name="T64" fmla="*/ 1047750 w 2219325"/>
                <a:gd name="T65" fmla="*/ 209550 h 2219325"/>
                <a:gd name="T66" fmla="*/ 914400 w 2219325"/>
                <a:gd name="T67" fmla="*/ 307023 h 2219325"/>
                <a:gd name="T68" fmla="*/ 804545 w 2219325"/>
                <a:gd name="T69" fmla="*/ 491490 h 2219325"/>
                <a:gd name="T70" fmla="*/ 725264 w 2219325"/>
                <a:gd name="T71" fmla="*/ 255919 h 2219325"/>
                <a:gd name="T72" fmla="*/ 464869 w 2219325"/>
                <a:gd name="T73" fmla="*/ 431844 h 2219325"/>
                <a:gd name="T74" fmla="*/ 779145 w 2219325"/>
                <a:gd name="T75" fmla="*/ 348298 h 2219325"/>
                <a:gd name="T76" fmla="*/ 889635 w 2219325"/>
                <a:gd name="T77" fmla="*/ 207963 h 2219325"/>
                <a:gd name="T78" fmla="*/ 1403033 w 2219325"/>
                <a:gd name="T79" fmla="*/ 291783 h 2219325"/>
                <a:gd name="T80" fmla="*/ 1832574 w 2219325"/>
                <a:gd name="T81" fmla="*/ 513773 h 2219325"/>
                <a:gd name="T82" fmla="*/ 1595679 w 2219325"/>
                <a:gd name="T83" fmla="*/ 308950 h 2219325"/>
                <a:gd name="T84" fmla="*/ 1315730 w 2219325"/>
                <a:gd name="T85" fmla="*/ 196178 h 2219325"/>
                <a:gd name="T86" fmla="*/ 1465580 w 2219325"/>
                <a:gd name="T87" fmla="*/ 58420 h 2219325"/>
                <a:gd name="T88" fmla="*/ 1794510 w 2219325"/>
                <a:gd name="T89" fmla="*/ 236855 h 2219325"/>
                <a:gd name="T90" fmla="*/ 2044383 w 2219325"/>
                <a:gd name="T91" fmla="*/ 511493 h 2219325"/>
                <a:gd name="T92" fmla="*/ 2190750 w 2219325"/>
                <a:gd name="T93" fmla="*/ 859473 h 2219325"/>
                <a:gd name="T94" fmla="*/ 2210435 w 2219325"/>
                <a:gd name="T95" fmla="*/ 1250950 h 2219325"/>
                <a:gd name="T96" fmla="*/ 2097723 w 2219325"/>
                <a:gd name="T97" fmla="*/ 1614805 h 2219325"/>
                <a:gd name="T98" fmla="*/ 1875473 w 2219325"/>
                <a:gd name="T99" fmla="*/ 1913255 h 2219325"/>
                <a:gd name="T100" fmla="*/ 1566227 w 2219325"/>
                <a:gd name="T101" fmla="*/ 2121535 h 2219325"/>
                <a:gd name="T102" fmla="*/ 1195070 w 2219325"/>
                <a:gd name="T103" fmla="*/ 2215833 h 2219325"/>
                <a:gd name="T104" fmla="*/ 805815 w 2219325"/>
                <a:gd name="T105" fmla="*/ 2177098 h 2219325"/>
                <a:gd name="T106" fmla="*/ 467043 w 2219325"/>
                <a:gd name="T107" fmla="*/ 2014538 h 2219325"/>
                <a:gd name="T108" fmla="*/ 204787 w 2219325"/>
                <a:gd name="T109" fmla="*/ 1751965 h 2219325"/>
                <a:gd name="T110" fmla="*/ 42227 w 2219325"/>
                <a:gd name="T111" fmla="*/ 1413510 h 2219325"/>
                <a:gd name="T112" fmla="*/ 3175 w 2219325"/>
                <a:gd name="T113" fmla="*/ 1024255 h 2219325"/>
                <a:gd name="T114" fmla="*/ 97790 w 2219325"/>
                <a:gd name="T115" fmla="*/ 653098 h 2219325"/>
                <a:gd name="T116" fmla="*/ 306387 w 2219325"/>
                <a:gd name="T117" fmla="*/ 344488 h 2219325"/>
                <a:gd name="T118" fmla="*/ 604520 w 2219325"/>
                <a:gd name="T119" fmla="*/ 121603 h 2219325"/>
                <a:gd name="T120" fmla="*/ 968375 w 2219325"/>
                <a:gd name="T121" fmla="*/ 9208 h 2219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19325" h="2219325">
                  <a:moveTo>
                    <a:pt x="1522095" y="1695768"/>
                  </a:moveTo>
                  <a:lnTo>
                    <a:pt x="1510983" y="1725295"/>
                  </a:lnTo>
                  <a:lnTo>
                    <a:pt x="1499553" y="1754188"/>
                  </a:lnTo>
                  <a:lnTo>
                    <a:pt x="1487170" y="1781810"/>
                  </a:lnTo>
                  <a:lnTo>
                    <a:pt x="1474153" y="1808480"/>
                  </a:lnTo>
                  <a:lnTo>
                    <a:pt x="1461135" y="1834515"/>
                  </a:lnTo>
                  <a:lnTo>
                    <a:pt x="1447165" y="1859280"/>
                  </a:lnTo>
                  <a:lnTo>
                    <a:pt x="1439863" y="1871345"/>
                  </a:lnTo>
                  <a:lnTo>
                    <a:pt x="1432877" y="1883093"/>
                  </a:lnTo>
                  <a:lnTo>
                    <a:pt x="1425575" y="1894840"/>
                  </a:lnTo>
                  <a:lnTo>
                    <a:pt x="1417955" y="1905953"/>
                  </a:lnTo>
                  <a:lnTo>
                    <a:pt x="1410653" y="1917065"/>
                  </a:lnTo>
                  <a:lnTo>
                    <a:pt x="1403033" y="1927860"/>
                  </a:lnTo>
                  <a:lnTo>
                    <a:pt x="1395413" y="1938020"/>
                  </a:lnTo>
                  <a:lnTo>
                    <a:pt x="1387157" y="1948498"/>
                  </a:lnTo>
                  <a:lnTo>
                    <a:pt x="1379537" y="1958023"/>
                  </a:lnTo>
                  <a:lnTo>
                    <a:pt x="1371600" y="1967865"/>
                  </a:lnTo>
                  <a:lnTo>
                    <a:pt x="1363027" y="1977390"/>
                  </a:lnTo>
                  <a:lnTo>
                    <a:pt x="1355090" y="1986280"/>
                  </a:lnTo>
                  <a:lnTo>
                    <a:pt x="1346517" y="1994853"/>
                  </a:lnTo>
                  <a:lnTo>
                    <a:pt x="1337945" y="2003425"/>
                  </a:lnTo>
                  <a:lnTo>
                    <a:pt x="1329690" y="2011680"/>
                  </a:lnTo>
                  <a:lnTo>
                    <a:pt x="1320800" y="2019300"/>
                  </a:lnTo>
                  <a:lnTo>
                    <a:pt x="1318516" y="2021258"/>
                  </a:lnTo>
                  <a:lnTo>
                    <a:pt x="1321630" y="2020566"/>
                  </a:lnTo>
                  <a:lnTo>
                    <a:pt x="1344176" y="2015168"/>
                  </a:lnTo>
                  <a:lnTo>
                    <a:pt x="1366405" y="2008817"/>
                  </a:lnTo>
                  <a:lnTo>
                    <a:pt x="1388316" y="2002466"/>
                  </a:lnTo>
                  <a:lnTo>
                    <a:pt x="1410227" y="1995479"/>
                  </a:lnTo>
                  <a:lnTo>
                    <a:pt x="1431821" y="1987858"/>
                  </a:lnTo>
                  <a:lnTo>
                    <a:pt x="1453415" y="1979602"/>
                  </a:lnTo>
                  <a:lnTo>
                    <a:pt x="1474691" y="1971345"/>
                  </a:lnTo>
                  <a:lnTo>
                    <a:pt x="1495332" y="1962136"/>
                  </a:lnTo>
                  <a:lnTo>
                    <a:pt x="1515973" y="1952610"/>
                  </a:lnTo>
                  <a:lnTo>
                    <a:pt x="1536296" y="1942448"/>
                  </a:lnTo>
                  <a:lnTo>
                    <a:pt x="1556302" y="1931651"/>
                  </a:lnTo>
                  <a:lnTo>
                    <a:pt x="1575991" y="1920537"/>
                  </a:lnTo>
                  <a:lnTo>
                    <a:pt x="1595679" y="1909105"/>
                  </a:lnTo>
                  <a:lnTo>
                    <a:pt x="1614415" y="1897038"/>
                  </a:lnTo>
                  <a:lnTo>
                    <a:pt x="1633468" y="1884653"/>
                  </a:lnTo>
                  <a:lnTo>
                    <a:pt x="1652203" y="1872268"/>
                  </a:lnTo>
                  <a:lnTo>
                    <a:pt x="1670304" y="1858614"/>
                  </a:lnTo>
                  <a:lnTo>
                    <a:pt x="1687770" y="1845276"/>
                  </a:lnTo>
                  <a:lnTo>
                    <a:pt x="1705553" y="1830986"/>
                  </a:lnTo>
                  <a:lnTo>
                    <a:pt x="1722383" y="1816379"/>
                  </a:lnTo>
                  <a:lnTo>
                    <a:pt x="1739531" y="1801454"/>
                  </a:lnTo>
                  <a:lnTo>
                    <a:pt x="1756044" y="1786529"/>
                  </a:lnTo>
                  <a:lnTo>
                    <a:pt x="1771921" y="1770651"/>
                  </a:lnTo>
                  <a:lnTo>
                    <a:pt x="1787481" y="1754456"/>
                  </a:lnTo>
                  <a:lnTo>
                    <a:pt x="1802724" y="1737943"/>
                  </a:lnTo>
                  <a:lnTo>
                    <a:pt x="1817967" y="1721430"/>
                  </a:lnTo>
                  <a:lnTo>
                    <a:pt x="1832574" y="1704282"/>
                  </a:lnTo>
                  <a:lnTo>
                    <a:pt x="1839112" y="1695768"/>
                  </a:lnTo>
                  <a:lnTo>
                    <a:pt x="1522095" y="1695768"/>
                  </a:lnTo>
                  <a:close/>
                  <a:moveTo>
                    <a:pt x="1150620" y="1695768"/>
                  </a:moveTo>
                  <a:lnTo>
                    <a:pt x="1150620" y="2015808"/>
                  </a:lnTo>
                  <a:lnTo>
                    <a:pt x="1160780" y="2012950"/>
                  </a:lnTo>
                  <a:lnTo>
                    <a:pt x="1170940" y="2010093"/>
                  </a:lnTo>
                  <a:lnTo>
                    <a:pt x="1181100" y="2006600"/>
                  </a:lnTo>
                  <a:lnTo>
                    <a:pt x="1191260" y="2002155"/>
                  </a:lnTo>
                  <a:lnTo>
                    <a:pt x="1201103" y="1997393"/>
                  </a:lnTo>
                  <a:lnTo>
                    <a:pt x="1210945" y="1992313"/>
                  </a:lnTo>
                  <a:lnTo>
                    <a:pt x="1220787" y="1986598"/>
                  </a:lnTo>
                  <a:lnTo>
                    <a:pt x="1230313" y="1979930"/>
                  </a:lnTo>
                  <a:lnTo>
                    <a:pt x="1240155" y="1973580"/>
                  </a:lnTo>
                  <a:lnTo>
                    <a:pt x="1249680" y="1966278"/>
                  </a:lnTo>
                  <a:lnTo>
                    <a:pt x="1258887" y="1958340"/>
                  </a:lnTo>
                  <a:lnTo>
                    <a:pt x="1268095" y="1950085"/>
                  </a:lnTo>
                  <a:lnTo>
                    <a:pt x="1277303" y="1941195"/>
                  </a:lnTo>
                  <a:lnTo>
                    <a:pt x="1286510" y="1931988"/>
                  </a:lnTo>
                  <a:lnTo>
                    <a:pt x="1295400" y="1922463"/>
                  </a:lnTo>
                  <a:lnTo>
                    <a:pt x="1304607" y="1912303"/>
                  </a:lnTo>
                  <a:lnTo>
                    <a:pt x="1313180" y="1902143"/>
                  </a:lnTo>
                  <a:lnTo>
                    <a:pt x="1321753" y="1890713"/>
                  </a:lnTo>
                  <a:lnTo>
                    <a:pt x="1330325" y="1879283"/>
                  </a:lnTo>
                  <a:lnTo>
                    <a:pt x="1338897" y="1867853"/>
                  </a:lnTo>
                  <a:lnTo>
                    <a:pt x="1346835" y="1855470"/>
                  </a:lnTo>
                  <a:lnTo>
                    <a:pt x="1355090" y="1842770"/>
                  </a:lnTo>
                  <a:lnTo>
                    <a:pt x="1363027" y="1829753"/>
                  </a:lnTo>
                  <a:lnTo>
                    <a:pt x="1370647" y="1816418"/>
                  </a:lnTo>
                  <a:lnTo>
                    <a:pt x="1378267" y="1802448"/>
                  </a:lnTo>
                  <a:lnTo>
                    <a:pt x="1386205" y="1788160"/>
                  </a:lnTo>
                  <a:lnTo>
                    <a:pt x="1393507" y="1773555"/>
                  </a:lnTo>
                  <a:lnTo>
                    <a:pt x="1400810" y="1758633"/>
                  </a:lnTo>
                  <a:lnTo>
                    <a:pt x="1407477" y="1743710"/>
                  </a:lnTo>
                  <a:lnTo>
                    <a:pt x="1414463" y="1727835"/>
                  </a:lnTo>
                  <a:lnTo>
                    <a:pt x="1421447" y="1711643"/>
                  </a:lnTo>
                  <a:lnTo>
                    <a:pt x="1428115" y="1695768"/>
                  </a:lnTo>
                  <a:lnTo>
                    <a:pt x="1150620" y="1695768"/>
                  </a:lnTo>
                  <a:close/>
                  <a:moveTo>
                    <a:pt x="791210" y="1695768"/>
                  </a:moveTo>
                  <a:lnTo>
                    <a:pt x="797560" y="1711643"/>
                  </a:lnTo>
                  <a:lnTo>
                    <a:pt x="804545" y="1727835"/>
                  </a:lnTo>
                  <a:lnTo>
                    <a:pt x="811213" y="1743710"/>
                  </a:lnTo>
                  <a:lnTo>
                    <a:pt x="818515" y="1758633"/>
                  </a:lnTo>
                  <a:lnTo>
                    <a:pt x="825817" y="1773555"/>
                  </a:lnTo>
                  <a:lnTo>
                    <a:pt x="833120" y="1788160"/>
                  </a:lnTo>
                  <a:lnTo>
                    <a:pt x="840740" y="1802448"/>
                  </a:lnTo>
                  <a:lnTo>
                    <a:pt x="848360" y="1816418"/>
                  </a:lnTo>
                  <a:lnTo>
                    <a:pt x="855980" y="1829753"/>
                  </a:lnTo>
                  <a:lnTo>
                    <a:pt x="864235" y="1842770"/>
                  </a:lnTo>
                  <a:lnTo>
                    <a:pt x="872173" y="1855470"/>
                  </a:lnTo>
                  <a:lnTo>
                    <a:pt x="880427" y="1867853"/>
                  </a:lnTo>
                  <a:lnTo>
                    <a:pt x="888683" y="1879283"/>
                  </a:lnTo>
                  <a:lnTo>
                    <a:pt x="897255" y="1890713"/>
                  </a:lnTo>
                  <a:lnTo>
                    <a:pt x="906145" y="1902143"/>
                  </a:lnTo>
                  <a:lnTo>
                    <a:pt x="914400" y="1912303"/>
                  </a:lnTo>
                  <a:lnTo>
                    <a:pt x="923290" y="1922463"/>
                  </a:lnTo>
                  <a:lnTo>
                    <a:pt x="932497" y="1931988"/>
                  </a:lnTo>
                  <a:lnTo>
                    <a:pt x="941387" y="1941195"/>
                  </a:lnTo>
                  <a:lnTo>
                    <a:pt x="950595" y="1950085"/>
                  </a:lnTo>
                  <a:lnTo>
                    <a:pt x="960120" y="1958340"/>
                  </a:lnTo>
                  <a:lnTo>
                    <a:pt x="969645" y="1966278"/>
                  </a:lnTo>
                  <a:lnTo>
                    <a:pt x="979170" y="1973580"/>
                  </a:lnTo>
                  <a:lnTo>
                    <a:pt x="988695" y="1979930"/>
                  </a:lnTo>
                  <a:lnTo>
                    <a:pt x="998220" y="1986598"/>
                  </a:lnTo>
                  <a:lnTo>
                    <a:pt x="1008380" y="1992313"/>
                  </a:lnTo>
                  <a:lnTo>
                    <a:pt x="1017905" y="1997393"/>
                  </a:lnTo>
                  <a:lnTo>
                    <a:pt x="1027747" y="2002155"/>
                  </a:lnTo>
                  <a:lnTo>
                    <a:pt x="1037907" y="2006600"/>
                  </a:lnTo>
                  <a:lnTo>
                    <a:pt x="1047750" y="2010093"/>
                  </a:lnTo>
                  <a:lnTo>
                    <a:pt x="1058227" y="2012950"/>
                  </a:lnTo>
                  <a:lnTo>
                    <a:pt x="1068705" y="2015808"/>
                  </a:lnTo>
                  <a:lnTo>
                    <a:pt x="1068705" y="1695768"/>
                  </a:lnTo>
                  <a:lnTo>
                    <a:pt x="791210" y="1695768"/>
                  </a:lnTo>
                  <a:close/>
                  <a:moveTo>
                    <a:pt x="381497" y="1695768"/>
                  </a:moveTo>
                  <a:lnTo>
                    <a:pt x="388339" y="1704282"/>
                  </a:lnTo>
                  <a:lnTo>
                    <a:pt x="402946" y="1721430"/>
                  </a:lnTo>
                  <a:lnTo>
                    <a:pt x="417871" y="1737943"/>
                  </a:lnTo>
                  <a:lnTo>
                    <a:pt x="432796" y="1754456"/>
                  </a:lnTo>
                  <a:lnTo>
                    <a:pt x="448674" y="1770651"/>
                  </a:lnTo>
                  <a:lnTo>
                    <a:pt x="464869" y="1786529"/>
                  </a:lnTo>
                  <a:lnTo>
                    <a:pt x="481382" y="1801454"/>
                  </a:lnTo>
                  <a:lnTo>
                    <a:pt x="497895" y="1816379"/>
                  </a:lnTo>
                  <a:lnTo>
                    <a:pt x="515043" y="1830986"/>
                  </a:lnTo>
                  <a:lnTo>
                    <a:pt x="532826" y="1845276"/>
                  </a:lnTo>
                  <a:lnTo>
                    <a:pt x="550609" y="1858614"/>
                  </a:lnTo>
                  <a:lnTo>
                    <a:pt x="568709" y="1872268"/>
                  </a:lnTo>
                  <a:lnTo>
                    <a:pt x="587128" y="1884653"/>
                  </a:lnTo>
                  <a:lnTo>
                    <a:pt x="605863" y="1897038"/>
                  </a:lnTo>
                  <a:lnTo>
                    <a:pt x="625234" y="1909105"/>
                  </a:lnTo>
                  <a:lnTo>
                    <a:pt x="644605" y="1920537"/>
                  </a:lnTo>
                  <a:lnTo>
                    <a:pt x="664293" y="1931651"/>
                  </a:lnTo>
                  <a:lnTo>
                    <a:pt x="684299" y="1942448"/>
                  </a:lnTo>
                  <a:lnTo>
                    <a:pt x="704623" y="1952610"/>
                  </a:lnTo>
                  <a:lnTo>
                    <a:pt x="725264" y="1962136"/>
                  </a:lnTo>
                  <a:lnTo>
                    <a:pt x="746222" y="1971345"/>
                  </a:lnTo>
                  <a:lnTo>
                    <a:pt x="767181" y="1979602"/>
                  </a:lnTo>
                  <a:lnTo>
                    <a:pt x="788457" y="1987858"/>
                  </a:lnTo>
                  <a:lnTo>
                    <a:pt x="810368" y="1995479"/>
                  </a:lnTo>
                  <a:lnTo>
                    <a:pt x="832279" y="2002466"/>
                  </a:lnTo>
                  <a:lnTo>
                    <a:pt x="854190" y="2008817"/>
                  </a:lnTo>
                  <a:lnTo>
                    <a:pt x="876419" y="2015168"/>
                  </a:lnTo>
                  <a:lnTo>
                    <a:pt x="899283" y="2020566"/>
                  </a:lnTo>
                  <a:lnTo>
                    <a:pt x="900095" y="2020749"/>
                  </a:lnTo>
                  <a:lnTo>
                    <a:pt x="898525" y="2019300"/>
                  </a:lnTo>
                  <a:lnTo>
                    <a:pt x="889635" y="2011680"/>
                  </a:lnTo>
                  <a:lnTo>
                    <a:pt x="881063" y="2003425"/>
                  </a:lnTo>
                  <a:lnTo>
                    <a:pt x="872490" y="1994853"/>
                  </a:lnTo>
                  <a:lnTo>
                    <a:pt x="864235" y="1986280"/>
                  </a:lnTo>
                  <a:lnTo>
                    <a:pt x="855980" y="1977390"/>
                  </a:lnTo>
                  <a:lnTo>
                    <a:pt x="847725" y="1967865"/>
                  </a:lnTo>
                  <a:lnTo>
                    <a:pt x="839470" y="1958023"/>
                  </a:lnTo>
                  <a:lnTo>
                    <a:pt x="831850" y="1948498"/>
                  </a:lnTo>
                  <a:lnTo>
                    <a:pt x="823913" y="1938020"/>
                  </a:lnTo>
                  <a:lnTo>
                    <a:pt x="816293" y="1927860"/>
                  </a:lnTo>
                  <a:lnTo>
                    <a:pt x="808355" y="1917065"/>
                  </a:lnTo>
                  <a:lnTo>
                    <a:pt x="801053" y="1905953"/>
                  </a:lnTo>
                  <a:lnTo>
                    <a:pt x="793433" y="1894840"/>
                  </a:lnTo>
                  <a:lnTo>
                    <a:pt x="786130" y="1883093"/>
                  </a:lnTo>
                  <a:lnTo>
                    <a:pt x="779145" y="1871345"/>
                  </a:lnTo>
                  <a:lnTo>
                    <a:pt x="771843" y="1859280"/>
                  </a:lnTo>
                  <a:lnTo>
                    <a:pt x="758190" y="1834515"/>
                  </a:lnTo>
                  <a:lnTo>
                    <a:pt x="745173" y="1808480"/>
                  </a:lnTo>
                  <a:lnTo>
                    <a:pt x="731837" y="1781810"/>
                  </a:lnTo>
                  <a:lnTo>
                    <a:pt x="719773" y="1754188"/>
                  </a:lnTo>
                  <a:lnTo>
                    <a:pt x="708025" y="1725295"/>
                  </a:lnTo>
                  <a:lnTo>
                    <a:pt x="696913" y="1695768"/>
                  </a:lnTo>
                  <a:lnTo>
                    <a:pt x="381497" y="1695768"/>
                  </a:lnTo>
                  <a:close/>
                  <a:moveTo>
                    <a:pt x="1615757" y="1150938"/>
                  </a:moveTo>
                  <a:lnTo>
                    <a:pt x="1615123" y="1182688"/>
                  </a:lnTo>
                  <a:lnTo>
                    <a:pt x="1613535" y="1213803"/>
                  </a:lnTo>
                  <a:lnTo>
                    <a:pt x="1611947" y="1244918"/>
                  </a:lnTo>
                  <a:lnTo>
                    <a:pt x="1609725" y="1275715"/>
                  </a:lnTo>
                  <a:lnTo>
                    <a:pt x="1607185" y="1305878"/>
                  </a:lnTo>
                  <a:lnTo>
                    <a:pt x="1603693" y="1336040"/>
                  </a:lnTo>
                  <a:lnTo>
                    <a:pt x="1600200" y="1365568"/>
                  </a:lnTo>
                  <a:lnTo>
                    <a:pt x="1596073" y="1394778"/>
                  </a:lnTo>
                  <a:lnTo>
                    <a:pt x="1591627" y="1423670"/>
                  </a:lnTo>
                  <a:lnTo>
                    <a:pt x="1586547" y="1451928"/>
                  </a:lnTo>
                  <a:lnTo>
                    <a:pt x="1581467" y="1479868"/>
                  </a:lnTo>
                  <a:lnTo>
                    <a:pt x="1576070" y="1507808"/>
                  </a:lnTo>
                  <a:lnTo>
                    <a:pt x="1569720" y="1534478"/>
                  </a:lnTo>
                  <a:lnTo>
                    <a:pt x="1563370" y="1561465"/>
                  </a:lnTo>
                  <a:lnTo>
                    <a:pt x="1556385" y="1587500"/>
                  </a:lnTo>
                  <a:lnTo>
                    <a:pt x="1549083" y="1613535"/>
                  </a:lnTo>
                  <a:lnTo>
                    <a:pt x="1898577" y="1613535"/>
                  </a:lnTo>
                  <a:lnTo>
                    <a:pt x="1898625" y="1613462"/>
                  </a:lnTo>
                  <a:lnTo>
                    <a:pt x="1910375" y="1594091"/>
                  </a:lnTo>
                  <a:lnTo>
                    <a:pt x="1922124" y="1574720"/>
                  </a:lnTo>
                  <a:lnTo>
                    <a:pt x="1933239" y="1555032"/>
                  </a:lnTo>
                  <a:lnTo>
                    <a:pt x="1943401" y="1535026"/>
                  </a:lnTo>
                  <a:lnTo>
                    <a:pt x="1953880" y="1514703"/>
                  </a:lnTo>
                  <a:lnTo>
                    <a:pt x="1963406" y="1493744"/>
                  </a:lnTo>
                  <a:lnTo>
                    <a:pt x="1972298" y="1473103"/>
                  </a:lnTo>
                  <a:lnTo>
                    <a:pt x="1981189" y="1452145"/>
                  </a:lnTo>
                  <a:lnTo>
                    <a:pt x="1989128" y="1430868"/>
                  </a:lnTo>
                  <a:lnTo>
                    <a:pt x="1997067" y="1408957"/>
                  </a:lnTo>
                  <a:lnTo>
                    <a:pt x="2003736" y="1387364"/>
                  </a:lnTo>
                  <a:lnTo>
                    <a:pt x="2010404" y="1365135"/>
                  </a:lnTo>
                  <a:lnTo>
                    <a:pt x="2016438" y="1342906"/>
                  </a:lnTo>
                  <a:lnTo>
                    <a:pt x="2021836" y="1320042"/>
                  </a:lnTo>
                  <a:lnTo>
                    <a:pt x="2026917" y="1297496"/>
                  </a:lnTo>
                  <a:lnTo>
                    <a:pt x="2031681" y="1274949"/>
                  </a:lnTo>
                  <a:lnTo>
                    <a:pt x="2035491" y="1251450"/>
                  </a:lnTo>
                  <a:lnTo>
                    <a:pt x="2038349" y="1228269"/>
                  </a:lnTo>
                  <a:lnTo>
                    <a:pt x="2041207" y="1204770"/>
                  </a:lnTo>
                  <a:lnTo>
                    <a:pt x="2043430" y="1180953"/>
                  </a:lnTo>
                  <a:lnTo>
                    <a:pt x="2044700" y="1157137"/>
                  </a:lnTo>
                  <a:lnTo>
                    <a:pt x="2044945" y="1150938"/>
                  </a:lnTo>
                  <a:lnTo>
                    <a:pt x="1615757" y="1150938"/>
                  </a:lnTo>
                  <a:close/>
                  <a:moveTo>
                    <a:pt x="1150620" y="1150938"/>
                  </a:moveTo>
                  <a:lnTo>
                    <a:pt x="1150620" y="1613535"/>
                  </a:lnTo>
                  <a:lnTo>
                    <a:pt x="1456690" y="1613535"/>
                  </a:lnTo>
                  <a:lnTo>
                    <a:pt x="1464945" y="1588135"/>
                  </a:lnTo>
                  <a:lnTo>
                    <a:pt x="1472247" y="1561783"/>
                  </a:lnTo>
                  <a:lnTo>
                    <a:pt x="1479233" y="1535430"/>
                  </a:lnTo>
                  <a:lnTo>
                    <a:pt x="1485583" y="1508125"/>
                  </a:lnTo>
                  <a:lnTo>
                    <a:pt x="1491615" y="1480820"/>
                  </a:lnTo>
                  <a:lnTo>
                    <a:pt x="1497013" y="1452880"/>
                  </a:lnTo>
                  <a:lnTo>
                    <a:pt x="1502410" y="1423988"/>
                  </a:lnTo>
                  <a:lnTo>
                    <a:pt x="1507490" y="1395095"/>
                  </a:lnTo>
                  <a:lnTo>
                    <a:pt x="1511617" y="1365885"/>
                  </a:lnTo>
                  <a:lnTo>
                    <a:pt x="1515745" y="1336358"/>
                  </a:lnTo>
                  <a:lnTo>
                    <a:pt x="1518920" y="1305878"/>
                  </a:lnTo>
                  <a:lnTo>
                    <a:pt x="1522095" y="1275715"/>
                  </a:lnTo>
                  <a:lnTo>
                    <a:pt x="1524317" y="1244918"/>
                  </a:lnTo>
                  <a:lnTo>
                    <a:pt x="1526857" y="1213803"/>
                  </a:lnTo>
                  <a:lnTo>
                    <a:pt x="1527810" y="1182688"/>
                  </a:lnTo>
                  <a:lnTo>
                    <a:pt x="1529080" y="1150938"/>
                  </a:lnTo>
                  <a:lnTo>
                    <a:pt x="1150620" y="1150938"/>
                  </a:lnTo>
                  <a:close/>
                  <a:moveTo>
                    <a:pt x="690245" y="1150938"/>
                  </a:moveTo>
                  <a:lnTo>
                    <a:pt x="691197" y="1182688"/>
                  </a:lnTo>
                  <a:lnTo>
                    <a:pt x="692467" y="1213803"/>
                  </a:lnTo>
                  <a:lnTo>
                    <a:pt x="694690" y="1244918"/>
                  </a:lnTo>
                  <a:lnTo>
                    <a:pt x="696913" y="1275715"/>
                  </a:lnTo>
                  <a:lnTo>
                    <a:pt x="700087" y="1305878"/>
                  </a:lnTo>
                  <a:lnTo>
                    <a:pt x="703580" y="1336358"/>
                  </a:lnTo>
                  <a:lnTo>
                    <a:pt x="707390" y="1365885"/>
                  </a:lnTo>
                  <a:lnTo>
                    <a:pt x="711517" y="1395095"/>
                  </a:lnTo>
                  <a:lnTo>
                    <a:pt x="716597" y="1423988"/>
                  </a:lnTo>
                  <a:lnTo>
                    <a:pt x="721677" y="1452880"/>
                  </a:lnTo>
                  <a:lnTo>
                    <a:pt x="727393" y="1480820"/>
                  </a:lnTo>
                  <a:lnTo>
                    <a:pt x="733425" y="1508125"/>
                  </a:lnTo>
                  <a:lnTo>
                    <a:pt x="740093" y="1535430"/>
                  </a:lnTo>
                  <a:lnTo>
                    <a:pt x="747077" y="1561783"/>
                  </a:lnTo>
                  <a:lnTo>
                    <a:pt x="754380" y="1588135"/>
                  </a:lnTo>
                  <a:lnTo>
                    <a:pt x="762000" y="1613535"/>
                  </a:lnTo>
                  <a:lnTo>
                    <a:pt x="1068705" y="1613535"/>
                  </a:lnTo>
                  <a:lnTo>
                    <a:pt x="1068705" y="1150938"/>
                  </a:lnTo>
                  <a:lnTo>
                    <a:pt x="690245" y="1150938"/>
                  </a:lnTo>
                  <a:close/>
                  <a:moveTo>
                    <a:pt x="175650" y="1150938"/>
                  </a:moveTo>
                  <a:lnTo>
                    <a:pt x="175895" y="1157137"/>
                  </a:lnTo>
                  <a:lnTo>
                    <a:pt x="177165" y="1180953"/>
                  </a:lnTo>
                  <a:lnTo>
                    <a:pt x="179706" y="1204770"/>
                  </a:lnTo>
                  <a:lnTo>
                    <a:pt x="182246" y="1228269"/>
                  </a:lnTo>
                  <a:lnTo>
                    <a:pt x="185422" y="1251450"/>
                  </a:lnTo>
                  <a:lnTo>
                    <a:pt x="189232" y="1274949"/>
                  </a:lnTo>
                  <a:lnTo>
                    <a:pt x="193678" y="1297496"/>
                  </a:lnTo>
                  <a:lnTo>
                    <a:pt x="198759" y="1320042"/>
                  </a:lnTo>
                  <a:lnTo>
                    <a:pt x="204158" y="1342906"/>
                  </a:lnTo>
                  <a:lnTo>
                    <a:pt x="210191" y="1365135"/>
                  </a:lnTo>
                  <a:lnTo>
                    <a:pt x="216860" y="1387364"/>
                  </a:lnTo>
                  <a:lnTo>
                    <a:pt x="223846" y="1408957"/>
                  </a:lnTo>
                  <a:lnTo>
                    <a:pt x="231467" y="1430868"/>
                  </a:lnTo>
                  <a:lnTo>
                    <a:pt x="239406" y="1452145"/>
                  </a:lnTo>
                  <a:lnTo>
                    <a:pt x="248298" y="1473103"/>
                  </a:lnTo>
                  <a:lnTo>
                    <a:pt x="257189" y="1493744"/>
                  </a:lnTo>
                  <a:lnTo>
                    <a:pt x="266716" y="1514703"/>
                  </a:lnTo>
                  <a:lnTo>
                    <a:pt x="277195" y="1535026"/>
                  </a:lnTo>
                  <a:lnTo>
                    <a:pt x="287674" y="1555032"/>
                  </a:lnTo>
                  <a:lnTo>
                    <a:pt x="298789" y="1574720"/>
                  </a:lnTo>
                  <a:lnTo>
                    <a:pt x="310221" y="1594091"/>
                  </a:lnTo>
                  <a:lnTo>
                    <a:pt x="322288" y="1613462"/>
                  </a:lnTo>
                  <a:lnTo>
                    <a:pt x="322335" y="1613535"/>
                  </a:lnTo>
                  <a:lnTo>
                    <a:pt x="670243" y="1613535"/>
                  </a:lnTo>
                  <a:lnTo>
                    <a:pt x="662940" y="1587500"/>
                  </a:lnTo>
                  <a:lnTo>
                    <a:pt x="655955" y="1561465"/>
                  </a:lnTo>
                  <a:lnTo>
                    <a:pt x="649287" y="1534478"/>
                  </a:lnTo>
                  <a:lnTo>
                    <a:pt x="643255" y="1507808"/>
                  </a:lnTo>
                  <a:lnTo>
                    <a:pt x="637540" y="1479868"/>
                  </a:lnTo>
                  <a:lnTo>
                    <a:pt x="632460" y="1451928"/>
                  </a:lnTo>
                  <a:lnTo>
                    <a:pt x="627380" y="1423670"/>
                  </a:lnTo>
                  <a:lnTo>
                    <a:pt x="622935" y="1394778"/>
                  </a:lnTo>
                  <a:lnTo>
                    <a:pt x="619125" y="1365568"/>
                  </a:lnTo>
                  <a:lnTo>
                    <a:pt x="614997" y="1336040"/>
                  </a:lnTo>
                  <a:lnTo>
                    <a:pt x="612140" y="1305878"/>
                  </a:lnTo>
                  <a:lnTo>
                    <a:pt x="609283" y="1275715"/>
                  </a:lnTo>
                  <a:lnTo>
                    <a:pt x="607060" y="1244918"/>
                  </a:lnTo>
                  <a:lnTo>
                    <a:pt x="605155" y="1213803"/>
                  </a:lnTo>
                  <a:lnTo>
                    <a:pt x="603885" y="1182688"/>
                  </a:lnTo>
                  <a:lnTo>
                    <a:pt x="603250" y="1150938"/>
                  </a:lnTo>
                  <a:lnTo>
                    <a:pt x="175650" y="1150938"/>
                  </a:lnTo>
                  <a:close/>
                  <a:moveTo>
                    <a:pt x="1549083" y="606108"/>
                  </a:moveTo>
                  <a:lnTo>
                    <a:pt x="1556385" y="631825"/>
                  </a:lnTo>
                  <a:lnTo>
                    <a:pt x="1563370" y="657860"/>
                  </a:lnTo>
                  <a:lnTo>
                    <a:pt x="1569720" y="684848"/>
                  </a:lnTo>
                  <a:lnTo>
                    <a:pt x="1576070" y="712153"/>
                  </a:lnTo>
                  <a:lnTo>
                    <a:pt x="1581467" y="739458"/>
                  </a:lnTo>
                  <a:lnTo>
                    <a:pt x="1586547" y="767398"/>
                  </a:lnTo>
                  <a:lnTo>
                    <a:pt x="1591627" y="795973"/>
                  </a:lnTo>
                  <a:lnTo>
                    <a:pt x="1596073" y="824865"/>
                  </a:lnTo>
                  <a:lnTo>
                    <a:pt x="1600200" y="854393"/>
                  </a:lnTo>
                  <a:lnTo>
                    <a:pt x="1603693" y="883920"/>
                  </a:lnTo>
                  <a:lnTo>
                    <a:pt x="1607185" y="914083"/>
                  </a:lnTo>
                  <a:lnTo>
                    <a:pt x="1609725" y="944245"/>
                  </a:lnTo>
                  <a:lnTo>
                    <a:pt x="1611947" y="974725"/>
                  </a:lnTo>
                  <a:lnTo>
                    <a:pt x="1613535" y="1005840"/>
                  </a:lnTo>
                  <a:lnTo>
                    <a:pt x="1615123" y="1036955"/>
                  </a:lnTo>
                  <a:lnTo>
                    <a:pt x="1615757" y="1068705"/>
                  </a:lnTo>
                  <a:lnTo>
                    <a:pt x="2045016" y="1068705"/>
                  </a:lnTo>
                  <a:lnTo>
                    <a:pt x="2044700" y="1060601"/>
                  </a:lnTo>
                  <a:lnTo>
                    <a:pt x="2043430" y="1036784"/>
                  </a:lnTo>
                  <a:lnTo>
                    <a:pt x="2041207" y="1013285"/>
                  </a:lnTo>
                  <a:lnTo>
                    <a:pt x="2038349" y="990104"/>
                  </a:lnTo>
                  <a:lnTo>
                    <a:pt x="2035491" y="966605"/>
                  </a:lnTo>
                  <a:lnTo>
                    <a:pt x="2031681" y="943423"/>
                  </a:lnTo>
                  <a:lnTo>
                    <a:pt x="2026917" y="920559"/>
                  </a:lnTo>
                  <a:lnTo>
                    <a:pt x="2021836" y="897695"/>
                  </a:lnTo>
                  <a:lnTo>
                    <a:pt x="2016438" y="875149"/>
                  </a:lnTo>
                  <a:lnTo>
                    <a:pt x="2010404" y="852920"/>
                  </a:lnTo>
                  <a:lnTo>
                    <a:pt x="2003736" y="831009"/>
                  </a:lnTo>
                  <a:lnTo>
                    <a:pt x="1997067" y="809098"/>
                  </a:lnTo>
                  <a:lnTo>
                    <a:pt x="1989128" y="787504"/>
                  </a:lnTo>
                  <a:lnTo>
                    <a:pt x="1981189" y="765910"/>
                  </a:lnTo>
                  <a:lnTo>
                    <a:pt x="1972298" y="744634"/>
                  </a:lnTo>
                  <a:lnTo>
                    <a:pt x="1963406" y="723993"/>
                  </a:lnTo>
                  <a:lnTo>
                    <a:pt x="1953880" y="703352"/>
                  </a:lnTo>
                  <a:lnTo>
                    <a:pt x="1943401" y="683029"/>
                  </a:lnTo>
                  <a:lnTo>
                    <a:pt x="1933239" y="663023"/>
                  </a:lnTo>
                  <a:lnTo>
                    <a:pt x="1922124" y="643335"/>
                  </a:lnTo>
                  <a:lnTo>
                    <a:pt x="1910375" y="623646"/>
                  </a:lnTo>
                  <a:lnTo>
                    <a:pt x="1899375" y="606108"/>
                  </a:lnTo>
                  <a:lnTo>
                    <a:pt x="1549083" y="606108"/>
                  </a:lnTo>
                  <a:close/>
                  <a:moveTo>
                    <a:pt x="1150620" y="606108"/>
                  </a:moveTo>
                  <a:lnTo>
                    <a:pt x="1150620" y="1068705"/>
                  </a:lnTo>
                  <a:lnTo>
                    <a:pt x="1529080" y="1068705"/>
                  </a:lnTo>
                  <a:lnTo>
                    <a:pt x="1527810" y="1036955"/>
                  </a:lnTo>
                  <a:lnTo>
                    <a:pt x="1526857" y="1005840"/>
                  </a:lnTo>
                  <a:lnTo>
                    <a:pt x="1524317" y="974725"/>
                  </a:lnTo>
                  <a:lnTo>
                    <a:pt x="1522095" y="943928"/>
                  </a:lnTo>
                  <a:lnTo>
                    <a:pt x="1518920" y="913448"/>
                  </a:lnTo>
                  <a:lnTo>
                    <a:pt x="1515745" y="883603"/>
                  </a:lnTo>
                  <a:lnTo>
                    <a:pt x="1511617" y="853758"/>
                  </a:lnTo>
                  <a:lnTo>
                    <a:pt x="1507490" y="824548"/>
                  </a:lnTo>
                  <a:lnTo>
                    <a:pt x="1502410" y="795655"/>
                  </a:lnTo>
                  <a:lnTo>
                    <a:pt x="1497013" y="767080"/>
                  </a:lnTo>
                  <a:lnTo>
                    <a:pt x="1491615" y="739140"/>
                  </a:lnTo>
                  <a:lnTo>
                    <a:pt x="1485583" y="711518"/>
                  </a:lnTo>
                  <a:lnTo>
                    <a:pt x="1479233" y="684213"/>
                  </a:lnTo>
                  <a:lnTo>
                    <a:pt x="1472247" y="657543"/>
                  </a:lnTo>
                  <a:lnTo>
                    <a:pt x="1464945" y="631508"/>
                  </a:lnTo>
                  <a:lnTo>
                    <a:pt x="1456690" y="606108"/>
                  </a:lnTo>
                  <a:lnTo>
                    <a:pt x="1150620" y="606108"/>
                  </a:lnTo>
                  <a:close/>
                  <a:moveTo>
                    <a:pt x="762000" y="606108"/>
                  </a:moveTo>
                  <a:lnTo>
                    <a:pt x="754380" y="631508"/>
                  </a:lnTo>
                  <a:lnTo>
                    <a:pt x="747077" y="657543"/>
                  </a:lnTo>
                  <a:lnTo>
                    <a:pt x="740093" y="684213"/>
                  </a:lnTo>
                  <a:lnTo>
                    <a:pt x="733425" y="711518"/>
                  </a:lnTo>
                  <a:lnTo>
                    <a:pt x="727393" y="739140"/>
                  </a:lnTo>
                  <a:lnTo>
                    <a:pt x="721677" y="767080"/>
                  </a:lnTo>
                  <a:lnTo>
                    <a:pt x="716597" y="795655"/>
                  </a:lnTo>
                  <a:lnTo>
                    <a:pt x="711517" y="824548"/>
                  </a:lnTo>
                  <a:lnTo>
                    <a:pt x="707390" y="853758"/>
                  </a:lnTo>
                  <a:lnTo>
                    <a:pt x="703580" y="883603"/>
                  </a:lnTo>
                  <a:lnTo>
                    <a:pt x="700087" y="913448"/>
                  </a:lnTo>
                  <a:lnTo>
                    <a:pt x="696913" y="943928"/>
                  </a:lnTo>
                  <a:lnTo>
                    <a:pt x="694690" y="974725"/>
                  </a:lnTo>
                  <a:lnTo>
                    <a:pt x="692467" y="1005840"/>
                  </a:lnTo>
                  <a:lnTo>
                    <a:pt x="691197" y="1036955"/>
                  </a:lnTo>
                  <a:lnTo>
                    <a:pt x="690245" y="1068705"/>
                  </a:lnTo>
                  <a:lnTo>
                    <a:pt x="1068705" y="1068705"/>
                  </a:lnTo>
                  <a:lnTo>
                    <a:pt x="1068705" y="606108"/>
                  </a:lnTo>
                  <a:lnTo>
                    <a:pt x="762000" y="606108"/>
                  </a:lnTo>
                  <a:close/>
                  <a:moveTo>
                    <a:pt x="321517" y="606108"/>
                  </a:moveTo>
                  <a:lnTo>
                    <a:pt x="310221" y="623646"/>
                  </a:lnTo>
                  <a:lnTo>
                    <a:pt x="298789" y="643335"/>
                  </a:lnTo>
                  <a:lnTo>
                    <a:pt x="287674" y="663023"/>
                  </a:lnTo>
                  <a:lnTo>
                    <a:pt x="277195" y="683029"/>
                  </a:lnTo>
                  <a:lnTo>
                    <a:pt x="266716" y="703352"/>
                  </a:lnTo>
                  <a:lnTo>
                    <a:pt x="257189" y="723993"/>
                  </a:lnTo>
                  <a:lnTo>
                    <a:pt x="248298" y="744634"/>
                  </a:lnTo>
                  <a:lnTo>
                    <a:pt x="239406" y="765910"/>
                  </a:lnTo>
                  <a:lnTo>
                    <a:pt x="231467" y="787504"/>
                  </a:lnTo>
                  <a:lnTo>
                    <a:pt x="223846" y="809098"/>
                  </a:lnTo>
                  <a:lnTo>
                    <a:pt x="216860" y="831009"/>
                  </a:lnTo>
                  <a:lnTo>
                    <a:pt x="210191" y="852920"/>
                  </a:lnTo>
                  <a:lnTo>
                    <a:pt x="204158" y="875149"/>
                  </a:lnTo>
                  <a:lnTo>
                    <a:pt x="198759" y="897695"/>
                  </a:lnTo>
                  <a:lnTo>
                    <a:pt x="193678" y="920559"/>
                  </a:lnTo>
                  <a:lnTo>
                    <a:pt x="189232" y="943423"/>
                  </a:lnTo>
                  <a:lnTo>
                    <a:pt x="185422" y="966605"/>
                  </a:lnTo>
                  <a:lnTo>
                    <a:pt x="182246" y="990104"/>
                  </a:lnTo>
                  <a:lnTo>
                    <a:pt x="179706" y="1013285"/>
                  </a:lnTo>
                  <a:lnTo>
                    <a:pt x="177165" y="1036784"/>
                  </a:lnTo>
                  <a:lnTo>
                    <a:pt x="175895" y="1060601"/>
                  </a:lnTo>
                  <a:lnTo>
                    <a:pt x="175580" y="1068705"/>
                  </a:lnTo>
                  <a:lnTo>
                    <a:pt x="603250" y="1068705"/>
                  </a:lnTo>
                  <a:lnTo>
                    <a:pt x="603885" y="1036955"/>
                  </a:lnTo>
                  <a:lnTo>
                    <a:pt x="605155" y="1005840"/>
                  </a:lnTo>
                  <a:lnTo>
                    <a:pt x="607060" y="974725"/>
                  </a:lnTo>
                  <a:lnTo>
                    <a:pt x="609283" y="944245"/>
                  </a:lnTo>
                  <a:lnTo>
                    <a:pt x="612140" y="914083"/>
                  </a:lnTo>
                  <a:lnTo>
                    <a:pt x="614997" y="883920"/>
                  </a:lnTo>
                  <a:lnTo>
                    <a:pt x="619125" y="854393"/>
                  </a:lnTo>
                  <a:lnTo>
                    <a:pt x="622935" y="824865"/>
                  </a:lnTo>
                  <a:lnTo>
                    <a:pt x="627380" y="795973"/>
                  </a:lnTo>
                  <a:lnTo>
                    <a:pt x="632460" y="767398"/>
                  </a:lnTo>
                  <a:lnTo>
                    <a:pt x="637540" y="739458"/>
                  </a:lnTo>
                  <a:lnTo>
                    <a:pt x="643255" y="712153"/>
                  </a:lnTo>
                  <a:lnTo>
                    <a:pt x="649287" y="684848"/>
                  </a:lnTo>
                  <a:lnTo>
                    <a:pt x="655955" y="657860"/>
                  </a:lnTo>
                  <a:lnTo>
                    <a:pt x="662940" y="631825"/>
                  </a:lnTo>
                  <a:lnTo>
                    <a:pt x="670243" y="606108"/>
                  </a:lnTo>
                  <a:lnTo>
                    <a:pt x="321517" y="606108"/>
                  </a:lnTo>
                  <a:close/>
                  <a:moveTo>
                    <a:pt x="1150620" y="203835"/>
                  </a:moveTo>
                  <a:lnTo>
                    <a:pt x="1150620" y="523875"/>
                  </a:lnTo>
                  <a:lnTo>
                    <a:pt x="1428115" y="523875"/>
                  </a:lnTo>
                  <a:lnTo>
                    <a:pt x="1421447" y="507683"/>
                  </a:lnTo>
                  <a:lnTo>
                    <a:pt x="1414463" y="491490"/>
                  </a:lnTo>
                  <a:lnTo>
                    <a:pt x="1407477" y="476250"/>
                  </a:lnTo>
                  <a:lnTo>
                    <a:pt x="1400810" y="460693"/>
                  </a:lnTo>
                  <a:lnTo>
                    <a:pt x="1393507" y="445770"/>
                  </a:lnTo>
                  <a:lnTo>
                    <a:pt x="1386205" y="431165"/>
                  </a:lnTo>
                  <a:lnTo>
                    <a:pt x="1378267" y="416878"/>
                  </a:lnTo>
                  <a:lnTo>
                    <a:pt x="1370647" y="403225"/>
                  </a:lnTo>
                  <a:lnTo>
                    <a:pt x="1363027" y="389890"/>
                  </a:lnTo>
                  <a:lnTo>
                    <a:pt x="1355090" y="376555"/>
                  </a:lnTo>
                  <a:lnTo>
                    <a:pt x="1346835" y="363855"/>
                  </a:lnTo>
                  <a:lnTo>
                    <a:pt x="1338897" y="352108"/>
                  </a:lnTo>
                  <a:lnTo>
                    <a:pt x="1330325" y="340043"/>
                  </a:lnTo>
                  <a:lnTo>
                    <a:pt x="1321753" y="328613"/>
                  </a:lnTo>
                  <a:lnTo>
                    <a:pt x="1313180" y="317818"/>
                  </a:lnTo>
                  <a:lnTo>
                    <a:pt x="1304607" y="307023"/>
                  </a:lnTo>
                  <a:lnTo>
                    <a:pt x="1295400" y="297180"/>
                  </a:lnTo>
                  <a:lnTo>
                    <a:pt x="1286510" y="287655"/>
                  </a:lnTo>
                  <a:lnTo>
                    <a:pt x="1277303" y="278448"/>
                  </a:lnTo>
                  <a:lnTo>
                    <a:pt x="1268095" y="269558"/>
                  </a:lnTo>
                  <a:lnTo>
                    <a:pt x="1258887" y="261303"/>
                  </a:lnTo>
                  <a:lnTo>
                    <a:pt x="1249680" y="253365"/>
                  </a:lnTo>
                  <a:lnTo>
                    <a:pt x="1240155" y="246063"/>
                  </a:lnTo>
                  <a:lnTo>
                    <a:pt x="1230313" y="239395"/>
                  </a:lnTo>
                  <a:lnTo>
                    <a:pt x="1220787" y="233045"/>
                  </a:lnTo>
                  <a:lnTo>
                    <a:pt x="1210945" y="227330"/>
                  </a:lnTo>
                  <a:lnTo>
                    <a:pt x="1201103" y="222250"/>
                  </a:lnTo>
                  <a:lnTo>
                    <a:pt x="1191260" y="217170"/>
                  </a:lnTo>
                  <a:lnTo>
                    <a:pt x="1181100" y="213043"/>
                  </a:lnTo>
                  <a:lnTo>
                    <a:pt x="1170940" y="209550"/>
                  </a:lnTo>
                  <a:lnTo>
                    <a:pt x="1160780" y="206375"/>
                  </a:lnTo>
                  <a:lnTo>
                    <a:pt x="1150620" y="203835"/>
                  </a:lnTo>
                  <a:close/>
                  <a:moveTo>
                    <a:pt x="1068705" y="203835"/>
                  </a:moveTo>
                  <a:lnTo>
                    <a:pt x="1058227" y="206375"/>
                  </a:lnTo>
                  <a:lnTo>
                    <a:pt x="1047750" y="209550"/>
                  </a:lnTo>
                  <a:lnTo>
                    <a:pt x="1037907" y="213043"/>
                  </a:lnTo>
                  <a:lnTo>
                    <a:pt x="1027747" y="217170"/>
                  </a:lnTo>
                  <a:lnTo>
                    <a:pt x="1017905" y="222250"/>
                  </a:lnTo>
                  <a:lnTo>
                    <a:pt x="1008380" y="227330"/>
                  </a:lnTo>
                  <a:lnTo>
                    <a:pt x="998220" y="233045"/>
                  </a:lnTo>
                  <a:lnTo>
                    <a:pt x="988695" y="239395"/>
                  </a:lnTo>
                  <a:lnTo>
                    <a:pt x="979170" y="246063"/>
                  </a:lnTo>
                  <a:lnTo>
                    <a:pt x="969645" y="253365"/>
                  </a:lnTo>
                  <a:lnTo>
                    <a:pt x="960120" y="261303"/>
                  </a:lnTo>
                  <a:lnTo>
                    <a:pt x="950595" y="269558"/>
                  </a:lnTo>
                  <a:lnTo>
                    <a:pt x="941387" y="278448"/>
                  </a:lnTo>
                  <a:lnTo>
                    <a:pt x="932497" y="287655"/>
                  </a:lnTo>
                  <a:lnTo>
                    <a:pt x="923290" y="297180"/>
                  </a:lnTo>
                  <a:lnTo>
                    <a:pt x="914400" y="307023"/>
                  </a:lnTo>
                  <a:lnTo>
                    <a:pt x="906145" y="317818"/>
                  </a:lnTo>
                  <a:lnTo>
                    <a:pt x="897255" y="328613"/>
                  </a:lnTo>
                  <a:lnTo>
                    <a:pt x="888683" y="340043"/>
                  </a:lnTo>
                  <a:lnTo>
                    <a:pt x="880427" y="352108"/>
                  </a:lnTo>
                  <a:lnTo>
                    <a:pt x="872173" y="363855"/>
                  </a:lnTo>
                  <a:lnTo>
                    <a:pt x="864235" y="376555"/>
                  </a:lnTo>
                  <a:lnTo>
                    <a:pt x="855980" y="389890"/>
                  </a:lnTo>
                  <a:lnTo>
                    <a:pt x="848360" y="403225"/>
                  </a:lnTo>
                  <a:lnTo>
                    <a:pt x="840740" y="416878"/>
                  </a:lnTo>
                  <a:lnTo>
                    <a:pt x="833120" y="431165"/>
                  </a:lnTo>
                  <a:lnTo>
                    <a:pt x="825817" y="445770"/>
                  </a:lnTo>
                  <a:lnTo>
                    <a:pt x="818515" y="460693"/>
                  </a:lnTo>
                  <a:lnTo>
                    <a:pt x="811213" y="476250"/>
                  </a:lnTo>
                  <a:lnTo>
                    <a:pt x="804545" y="491490"/>
                  </a:lnTo>
                  <a:lnTo>
                    <a:pt x="797560" y="507683"/>
                  </a:lnTo>
                  <a:lnTo>
                    <a:pt x="791210" y="523875"/>
                  </a:lnTo>
                  <a:lnTo>
                    <a:pt x="1068705" y="523875"/>
                  </a:lnTo>
                  <a:lnTo>
                    <a:pt x="1068705" y="203835"/>
                  </a:lnTo>
                  <a:close/>
                  <a:moveTo>
                    <a:pt x="902594" y="196743"/>
                  </a:moveTo>
                  <a:lnTo>
                    <a:pt x="899283" y="197489"/>
                  </a:lnTo>
                  <a:lnTo>
                    <a:pt x="876419" y="202887"/>
                  </a:lnTo>
                  <a:lnTo>
                    <a:pt x="854190" y="208921"/>
                  </a:lnTo>
                  <a:lnTo>
                    <a:pt x="832279" y="215589"/>
                  </a:lnTo>
                  <a:lnTo>
                    <a:pt x="810368" y="222258"/>
                  </a:lnTo>
                  <a:lnTo>
                    <a:pt x="788457" y="230197"/>
                  </a:lnTo>
                  <a:lnTo>
                    <a:pt x="767181" y="238136"/>
                  </a:lnTo>
                  <a:lnTo>
                    <a:pt x="746222" y="247027"/>
                  </a:lnTo>
                  <a:lnTo>
                    <a:pt x="725264" y="255919"/>
                  </a:lnTo>
                  <a:lnTo>
                    <a:pt x="704623" y="265445"/>
                  </a:lnTo>
                  <a:lnTo>
                    <a:pt x="684299" y="275925"/>
                  </a:lnTo>
                  <a:lnTo>
                    <a:pt x="664293" y="286086"/>
                  </a:lnTo>
                  <a:lnTo>
                    <a:pt x="644605" y="297201"/>
                  </a:lnTo>
                  <a:lnTo>
                    <a:pt x="625234" y="308950"/>
                  </a:lnTo>
                  <a:lnTo>
                    <a:pt x="605863" y="320700"/>
                  </a:lnTo>
                  <a:lnTo>
                    <a:pt x="587128" y="333084"/>
                  </a:lnTo>
                  <a:lnTo>
                    <a:pt x="568709" y="345786"/>
                  </a:lnTo>
                  <a:lnTo>
                    <a:pt x="550609" y="359124"/>
                  </a:lnTo>
                  <a:lnTo>
                    <a:pt x="532826" y="373096"/>
                  </a:lnTo>
                  <a:lnTo>
                    <a:pt x="515043" y="386751"/>
                  </a:lnTo>
                  <a:lnTo>
                    <a:pt x="497895" y="401358"/>
                  </a:lnTo>
                  <a:lnTo>
                    <a:pt x="481382" y="416601"/>
                  </a:lnTo>
                  <a:lnTo>
                    <a:pt x="464869" y="431844"/>
                  </a:lnTo>
                  <a:lnTo>
                    <a:pt x="448674" y="447404"/>
                  </a:lnTo>
                  <a:lnTo>
                    <a:pt x="432796" y="463281"/>
                  </a:lnTo>
                  <a:lnTo>
                    <a:pt x="417871" y="479794"/>
                  </a:lnTo>
                  <a:lnTo>
                    <a:pt x="402946" y="496942"/>
                  </a:lnTo>
                  <a:lnTo>
                    <a:pt x="388339" y="513773"/>
                  </a:lnTo>
                  <a:lnTo>
                    <a:pt x="380221" y="523875"/>
                  </a:lnTo>
                  <a:lnTo>
                    <a:pt x="696913" y="523875"/>
                  </a:lnTo>
                  <a:lnTo>
                    <a:pt x="708025" y="494348"/>
                  </a:lnTo>
                  <a:lnTo>
                    <a:pt x="719773" y="465455"/>
                  </a:lnTo>
                  <a:lnTo>
                    <a:pt x="731837" y="437833"/>
                  </a:lnTo>
                  <a:lnTo>
                    <a:pt x="745173" y="410845"/>
                  </a:lnTo>
                  <a:lnTo>
                    <a:pt x="758190" y="385128"/>
                  </a:lnTo>
                  <a:lnTo>
                    <a:pt x="771843" y="360045"/>
                  </a:lnTo>
                  <a:lnTo>
                    <a:pt x="779145" y="348298"/>
                  </a:lnTo>
                  <a:lnTo>
                    <a:pt x="786130" y="336233"/>
                  </a:lnTo>
                  <a:lnTo>
                    <a:pt x="793433" y="324803"/>
                  </a:lnTo>
                  <a:lnTo>
                    <a:pt x="801053" y="313690"/>
                  </a:lnTo>
                  <a:lnTo>
                    <a:pt x="808355" y="302578"/>
                  </a:lnTo>
                  <a:lnTo>
                    <a:pt x="816293" y="291783"/>
                  </a:lnTo>
                  <a:lnTo>
                    <a:pt x="823913" y="281305"/>
                  </a:lnTo>
                  <a:lnTo>
                    <a:pt x="831850" y="271145"/>
                  </a:lnTo>
                  <a:lnTo>
                    <a:pt x="839470" y="261303"/>
                  </a:lnTo>
                  <a:lnTo>
                    <a:pt x="847725" y="251778"/>
                  </a:lnTo>
                  <a:lnTo>
                    <a:pt x="855980" y="242570"/>
                  </a:lnTo>
                  <a:lnTo>
                    <a:pt x="864235" y="233363"/>
                  </a:lnTo>
                  <a:lnTo>
                    <a:pt x="872490" y="224473"/>
                  </a:lnTo>
                  <a:lnTo>
                    <a:pt x="881063" y="216535"/>
                  </a:lnTo>
                  <a:lnTo>
                    <a:pt x="889635" y="207963"/>
                  </a:lnTo>
                  <a:lnTo>
                    <a:pt x="898525" y="200343"/>
                  </a:lnTo>
                  <a:lnTo>
                    <a:pt x="902594" y="196743"/>
                  </a:lnTo>
                  <a:close/>
                  <a:moveTo>
                    <a:pt x="1315730" y="196178"/>
                  </a:moveTo>
                  <a:lnTo>
                    <a:pt x="1320800" y="200343"/>
                  </a:lnTo>
                  <a:lnTo>
                    <a:pt x="1329690" y="207963"/>
                  </a:lnTo>
                  <a:lnTo>
                    <a:pt x="1337945" y="216535"/>
                  </a:lnTo>
                  <a:lnTo>
                    <a:pt x="1346517" y="224473"/>
                  </a:lnTo>
                  <a:lnTo>
                    <a:pt x="1355090" y="233363"/>
                  </a:lnTo>
                  <a:lnTo>
                    <a:pt x="1363027" y="242570"/>
                  </a:lnTo>
                  <a:lnTo>
                    <a:pt x="1371600" y="251778"/>
                  </a:lnTo>
                  <a:lnTo>
                    <a:pt x="1379537" y="261303"/>
                  </a:lnTo>
                  <a:lnTo>
                    <a:pt x="1387157" y="271145"/>
                  </a:lnTo>
                  <a:lnTo>
                    <a:pt x="1395413" y="281305"/>
                  </a:lnTo>
                  <a:lnTo>
                    <a:pt x="1403033" y="291783"/>
                  </a:lnTo>
                  <a:lnTo>
                    <a:pt x="1410653" y="302578"/>
                  </a:lnTo>
                  <a:lnTo>
                    <a:pt x="1417955" y="313690"/>
                  </a:lnTo>
                  <a:lnTo>
                    <a:pt x="1425575" y="324803"/>
                  </a:lnTo>
                  <a:lnTo>
                    <a:pt x="1432877" y="336233"/>
                  </a:lnTo>
                  <a:lnTo>
                    <a:pt x="1439863" y="348298"/>
                  </a:lnTo>
                  <a:lnTo>
                    <a:pt x="1447165" y="360045"/>
                  </a:lnTo>
                  <a:lnTo>
                    <a:pt x="1461135" y="385128"/>
                  </a:lnTo>
                  <a:lnTo>
                    <a:pt x="1474153" y="410845"/>
                  </a:lnTo>
                  <a:lnTo>
                    <a:pt x="1487170" y="437833"/>
                  </a:lnTo>
                  <a:lnTo>
                    <a:pt x="1499553" y="465455"/>
                  </a:lnTo>
                  <a:lnTo>
                    <a:pt x="1510983" y="494348"/>
                  </a:lnTo>
                  <a:lnTo>
                    <a:pt x="1522095" y="523875"/>
                  </a:lnTo>
                  <a:lnTo>
                    <a:pt x="1840331" y="523875"/>
                  </a:lnTo>
                  <a:lnTo>
                    <a:pt x="1832574" y="513773"/>
                  </a:lnTo>
                  <a:lnTo>
                    <a:pt x="1817967" y="496942"/>
                  </a:lnTo>
                  <a:lnTo>
                    <a:pt x="1802724" y="479794"/>
                  </a:lnTo>
                  <a:lnTo>
                    <a:pt x="1787481" y="463281"/>
                  </a:lnTo>
                  <a:lnTo>
                    <a:pt x="1771921" y="447404"/>
                  </a:lnTo>
                  <a:lnTo>
                    <a:pt x="1756044" y="431844"/>
                  </a:lnTo>
                  <a:lnTo>
                    <a:pt x="1739531" y="416601"/>
                  </a:lnTo>
                  <a:lnTo>
                    <a:pt x="1722383" y="401358"/>
                  </a:lnTo>
                  <a:lnTo>
                    <a:pt x="1705553" y="386751"/>
                  </a:lnTo>
                  <a:lnTo>
                    <a:pt x="1687770" y="373096"/>
                  </a:lnTo>
                  <a:lnTo>
                    <a:pt x="1670304" y="359124"/>
                  </a:lnTo>
                  <a:lnTo>
                    <a:pt x="1652203" y="345786"/>
                  </a:lnTo>
                  <a:lnTo>
                    <a:pt x="1633468" y="333084"/>
                  </a:lnTo>
                  <a:lnTo>
                    <a:pt x="1614415" y="320700"/>
                  </a:lnTo>
                  <a:lnTo>
                    <a:pt x="1595679" y="308950"/>
                  </a:lnTo>
                  <a:lnTo>
                    <a:pt x="1575991" y="297201"/>
                  </a:lnTo>
                  <a:lnTo>
                    <a:pt x="1556302" y="286086"/>
                  </a:lnTo>
                  <a:lnTo>
                    <a:pt x="1536296" y="275925"/>
                  </a:lnTo>
                  <a:lnTo>
                    <a:pt x="1515973" y="265445"/>
                  </a:lnTo>
                  <a:lnTo>
                    <a:pt x="1495332" y="255919"/>
                  </a:lnTo>
                  <a:lnTo>
                    <a:pt x="1474691" y="247027"/>
                  </a:lnTo>
                  <a:lnTo>
                    <a:pt x="1453415" y="238136"/>
                  </a:lnTo>
                  <a:lnTo>
                    <a:pt x="1431821" y="230197"/>
                  </a:lnTo>
                  <a:lnTo>
                    <a:pt x="1410227" y="222258"/>
                  </a:lnTo>
                  <a:lnTo>
                    <a:pt x="1388316" y="215589"/>
                  </a:lnTo>
                  <a:lnTo>
                    <a:pt x="1366405" y="208921"/>
                  </a:lnTo>
                  <a:lnTo>
                    <a:pt x="1344176" y="202887"/>
                  </a:lnTo>
                  <a:lnTo>
                    <a:pt x="1321630" y="197489"/>
                  </a:lnTo>
                  <a:lnTo>
                    <a:pt x="1315730" y="196178"/>
                  </a:lnTo>
                  <a:close/>
                  <a:moveTo>
                    <a:pt x="1109345" y="0"/>
                  </a:moveTo>
                  <a:lnTo>
                    <a:pt x="1138237" y="318"/>
                  </a:lnTo>
                  <a:lnTo>
                    <a:pt x="1166495" y="1588"/>
                  </a:lnTo>
                  <a:lnTo>
                    <a:pt x="1195070" y="3493"/>
                  </a:lnTo>
                  <a:lnTo>
                    <a:pt x="1223010" y="5715"/>
                  </a:lnTo>
                  <a:lnTo>
                    <a:pt x="1250950" y="9208"/>
                  </a:lnTo>
                  <a:lnTo>
                    <a:pt x="1278573" y="13018"/>
                  </a:lnTo>
                  <a:lnTo>
                    <a:pt x="1306195" y="17780"/>
                  </a:lnTo>
                  <a:lnTo>
                    <a:pt x="1333183" y="22860"/>
                  </a:lnTo>
                  <a:lnTo>
                    <a:pt x="1360487" y="28575"/>
                  </a:lnTo>
                  <a:lnTo>
                    <a:pt x="1386840" y="34925"/>
                  </a:lnTo>
                  <a:lnTo>
                    <a:pt x="1413510" y="42228"/>
                  </a:lnTo>
                  <a:lnTo>
                    <a:pt x="1439545" y="50165"/>
                  </a:lnTo>
                  <a:lnTo>
                    <a:pt x="1465580" y="58420"/>
                  </a:lnTo>
                  <a:lnTo>
                    <a:pt x="1490980" y="67628"/>
                  </a:lnTo>
                  <a:lnTo>
                    <a:pt x="1516380" y="77153"/>
                  </a:lnTo>
                  <a:lnTo>
                    <a:pt x="1541463" y="87313"/>
                  </a:lnTo>
                  <a:lnTo>
                    <a:pt x="1566227" y="98108"/>
                  </a:lnTo>
                  <a:lnTo>
                    <a:pt x="1590675" y="109538"/>
                  </a:lnTo>
                  <a:lnTo>
                    <a:pt x="1614805" y="121603"/>
                  </a:lnTo>
                  <a:lnTo>
                    <a:pt x="1638617" y="134303"/>
                  </a:lnTo>
                  <a:lnTo>
                    <a:pt x="1662113" y="147320"/>
                  </a:lnTo>
                  <a:lnTo>
                    <a:pt x="1684973" y="160655"/>
                  </a:lnTo>
                  <a:lnTo>
                    <a:pt x="1707833" y="174943"/>
                  </a:lnTo>
                  <a:lnTo>
                    <a:pt x="1730057" y="189865"/>
                  </a:lnTo>
                  <a:lnTo>
                    <a:pt x="1751965" y="204788"/>
                  </a:lnTo>
                  <a:lnTo>
                    <a:pt x="1773555" y="220663"/>
                  </a:lnTo>
                  <a:lnTo>
                    <a:pt x="1794510" y="236855"/>
                  </a:lnTo>
                  <a:lnTo>
                    <a:pt x="1815465" y="253683"/>
                  </a:lnTo>
                  <a:lnTo>
                    <a:pt x="1835785" y="270510"/>
                  </a:lnTo>
                  <a:lnTo>
                    <a:pt x="1855787" y="288290"/>
                  </a:lnTo>
                  <a:lnTo>
                    <a:pt x="1875473" y="306705"/>
                  </a:lnTo>
                  <a:lnTo>
                    <a:pt x="1894205" y="325120"/>
                  </a:lnTo>
                  <a:lnTo>
                    <a:pt x="1912937" y="344488"/>
                  </a:lnTo>
                  <a:lnTo>
                    <a:pt x="1931035" y="363538"/>
                  </a:lnTo>
                  <a:lnTo>
                    <a:pt x="1948815" y="383540"/>
                  </a:lnTo>
                  <a:lnTo>
                    <a:pt x="1965643" y="403860"/>
                  </a:lnTo>
                  <a:lnTo>
                    <a:pt x="1982470" y="424815"/>
                  </a:lnTo>
                  <a:lnTo>
                    <a:pt x="1998663" y="445770"/>
                  </a:lnTo>
                  <a:lnTo>
                    <a:pt x="2014537" y="467360"/>
                  </a:lnTo>
                  <a:lnTo>
                    <a:pt x="2029777" y="489268"/>
                  </a:lnTo>
                  <a:lnTo>
                    <a:pt x="2044383" y="511493"/>
                  </a:lnTo>
                  <a:lnTo>
                    <a:pt x="2058670" y="534353"/>
                  </a:lnTo>
                  <a:lnTo>
                    <a:pt x="2072005" y="557213"/>
                  </a:lnTo>
                  <a:lnTo>
                    <a:pt x="2085023" y="580708"/>
                  </a:lnTo>
                  <a:lnTo>
                    <a:pt x="2097723" y="604520"/>
                  </a:lnTo>
                  <a:lnTo>
                    <a:pt x="2109787" y="628650"/>
                  </a:lnTo>
                  <a:lnTo>
                    <a:pt x="2121217" y="653098"/>
                  </a:lnTo>
                  <a:lnTo>
                    <a:pt x="2132013" y="677863"/>
                  </a:lnTo>
                  <a:lnTo>
                    <a:pt x="2142173" y="702945"/>
                  </a:lnTo>
                  <a:lnTo>
                    <a:pt x="2152015" y="728345"/>
                  </a:lnTo>
                  <a:lnTo>
                    <a:pt x="2160905" y="754063"/>
                  </a:lnTo>
                  <a:lnTo>
                    <a:pt x="2169160" y="779780"/>
                  </a:lnTo>
                  <a:lnTo>
                    <a:pt x="2177097" y="805815"/>
                  </a:lnTo>
                  <a:lnTo>
                    <a:pt x="2184400" y="832485"/>
                  </a:lnTo>
                  <a:lnTo>
                    <a:pt x="2190750" y="859473"/>
                  </a:lnTo>
                  <a:lnTo>
                    <a:pt x="2196465" y="886143"/>
                  </a:lnTo>
                  <a:lnTo>
                    <a:pt x="2201863" y="913448"/>
                  </a:lnTo>
                  <a:lnTo>
                    <a:pt x="2206307" y="940753"/>
                  </a:lnTo>
                  <a:lnTo>
                    <a:pt x="2210435" y="968375"/>
                  </a:lnTo>
                  <a:lnTo>
                    <a:pt x="2213610" y="996315"/>
                  </a:lnTo>
                  <a:lnTo>
                    <a:pt x="2215833" y="1024255"/>
                  </a:lnTo>
                  <a:lnTo>
                    <a:pt x="2217737" y="1052830"/>
                  </a:lnTo>
                  <a:lnTo>
                    <a:pt x="2219007" y="1081088"/>
                  </a:lnTo>
                  <a:lnTo>
                    <a:pt x="2219325" y="1109980"/>
                  </a:lnTo>
                  <a:lnTo>
                    <a:pt x="2219007" y="1138238"/>
                  </a:lnTo>
                  <a:lnTo>
                    <a:pt x="2217737" y="1166813"/>
                  </a:lnTo>
                  <a:lnTo>
                    <a:pt x="2215833" y="1195388"/>
                  </a:lnTo>
                  <a:lnTo>
                    <a:pt x="2213610" y="1223328"/>
                  </a:lnTo>
                  <a:lnTo>
                    <a:pt x="2210435" y="1250950"/>
                  </a:lnTo>
                  <a:lnTo>
                    <a:pt x="2206307" y="1278573"/>
                  </a:lnTo>
                  <a:lnTo>
                    <a:pt x="2201863" y="1306195"/>
                  </a:lnTo>
                  <a:lnTo>
                    <a:pt x="2196465" y="1333500"/>
                  </a:lnTo>
                  <a:lnTo>
                    <a:pt x="2190750" y="1360488"/>
                  </a:lnTo>
                  <a:lnTo>
                    <a:pt x="2184400" y="1387158"/>
                  </a:lnTo>
                  <a:lnTo>
                    <a:pt x="2177097" y="1413510"/>
                  </a:lnTo>
                  <a:lnTo>
                    <a:pt x="2169160" y="1439545"/>
                  </a:lnTo>
                  <a:lnTo>
                    <a:pt x="2160905" y="1465898"/>
                  </a:lnTo>
                  <a:lnTo>
                    <a:pt x="2152015" y="1491298"/>
                  </a:lnTo>
                  <a:lnTo>
                    <a:pt x="2142173" y="1516380"/>
                  </a:lnTo>
                  <a:lnTo>
                    <a:pt x="2132013" y="1541463"/>
                  </a:lnTo>
                  <a:lnTo>
                    <a:pt x="2121217" y="1566545"/>
                  </a:lnTo>
                  <a:lnTo>
                    <a:pt x="2109787" y="1590675"/>
                  </a:lnTo>
                  <a:lnTo>
                    <a:pt x="2097723" y="1614805"/>
                  </a:lnTo>
                  <a:lnTo>
                    <a:pt x="2085023" y="1638618"/>
                  </a:lnTo>
                  <a:lnTo>
                    <a:pt x="2072005" y="1662113"/>
                  </a:lnTo>
                  <a:lnTo>
                    <a:pt x="2058670" y="1685290"/>
                  </a:lnTo>
                  <a:lnTo>
                    <a:pt x="2044383" y="1707833"/>
                  </a:lnTo>
                  <a:lnTo>
                    <a:pt x="2029777" y="1730058"/>
                  </a:lnTo>
                  <a:lnTo>
                    <a:pt x="2014537" y="1751965"/>
                  </a:lnTo>
                  <a:lnTo>
                    <a:pt x="1998663" y="1773555"/>
                  </a:lnTo>
                  <a:lnTo>
                    <a:pt x="1982470" y="1794828"/>
                  </a:lnTo>
                  <a:lnTo>
                    <a:pt x="1965643" y="1815465"/>
                  </a:lnTo>
                  <a:lnTo>
                    <a:pt x="1948815" y="1835785"/>
                  </a:lnTo>
                  <a:lnTo>
                    <a:pt x="1931035" y="1855788"/>
                  </a:lnTo>
                  <a:lnTo>
                    <a:pt x="1912937" y="1875473"/>
                  </a:lnTo>
                  <a:lnTo>
                    <a:pt x="1894205" y="1894205"/>
                  </a:lnTo>
                  <a:lnTo>
                    <a:pt x="1875473" y="1913255"/>
                  </a:lnTo>
                  <a:lnTo>
                    <a:pt x="1855787" y="1931353"/>
                  </a:lnTo>
                  <a:lnTo>
                    <a:pt x="1835785" y="1948815"/>
                  </a:lnTo>
                  <a:lnTo>
                    <a:pt x="1815465" y="1966278"/>
                  </a:lnTo>
                  <a:lnTo>
                    <a:pt x="1794510" y="1982788"/>
                  </a:lnTo>
                  <a:lnTo>
                    <a:pt x="1773555" y="1998980"/>
                  </a:lnTo>
                  <a:lnTo>
                    <a:pt x="1751965" y="2014538"/>
                  </a:lnTo>
                  <a:lnTo>
                    <a:pt x="1730057" y="2030095"/>
                  </a:lnTo>
                  <a:lnTo>
                    <a:pt x="1707833" y="2044700"/>
                  </a:lnTo>
                  <a:lnTo>
                    <a:pt x="1684973" y="2058670"/>
                  </a:lnTo>
                  <a:lnTo>
                    <a:pt x="1662113" y="2072323"/>
                  </a:lnTo>
                  <a:lnTo>
                    <a:pt x="1638617" y="2085340"/>
                  </a:lnTo>
                  <a:lnTo>
                    <a:pt x="1614805" y="2098040"/>
                  </a:lnTo>
                  <a:lnTo>
                    <a:pt x="1590675" y="2109788"/>
                  </a:lnTo>
                  <a:lnTo>
                    <a:pt x="1566227" y="2121535"/>
                  </a:lnTo>
                  <a:lnTo>
                    <a:pt x="1541463" y="2132330"/>
                  </a:lnTo>
                  <a:lnTo>
                    <a:pt x="1516380" y="2142490"/>
                  </a:lnTo>
                  <a:lnTo>
                    <a:pt x="1490980" y="2152333"/>
                  </a:lnTo>
                  <a:lnTo>
                    <a:pt x="1465580" y="2160905"/>
                  </a:lnTo>
                  <a:lnTo>
                    <a:pt x="1439545" y="2169478"/>
                  </a:lnTo>
                  <a:lnTo>
                    <a:pt x="1413510" y="2177098"/>
                  </a:lnTo>
                  <a:lnTo>
                    <a:pt x="1386840" y="2184400"/>
                  </a:lnTo>
                  <a:lnTo>
                    <a:pt x="1360487" y="2191068"/>
                  </a:lnTo>
                  <a:lnTo>
                    <a:pt x="1333183" y="2196783"/>
                  </a:lnTo>
                  <a:lnTo>
                    <a:pt x="1306195" y="2202180"/>
                  </a:lnTo>
                  <a:lnTo>
                    <a:pt x="1278573" y="2206625"/>
                  </a:lnTo>
                  <a:lnTo>
                    <a:pt x="1250950" y="2210753"/>
                  </a:lnTo>
                  <a:lnTo>
                    <a:pt x="1223010" y="2213610"/>
                  </a:lnTo>
                  <a:lnTo>
                    <a:pt x="1195070" y="2215833"/>
                  </a:lnTo>
                  <a:lnTo>
                    <a:pt x="1166495" y="2218055"/>
                  </a:lnTo>
                  <a:lnTo>
                    <a:pt x="1138237" y="2219008"/>
                  </a:lnTo>
                  <a:lnTo>
                    <a:pt x="1109345" y="2219325"/>
                  </a:lnTo>
                  <a:lnTo>
                    <a:pt x="1081087" y="2219008"/>
                  </a:lnTo>
                  <a:lnTo>
                    <a:pt x="1052513" y="2218055"/>
                  </a:lnTo>
                  <a:lnTo>
                    <a:pt x="1023937" y="2215833"/>
                  </a:lnTo>
                  <a:lnTo>
                    <a:pt x="995997" y="2213610"/>
                  </a:lnTo>
                  <a:lnTo>
                    <a:pt x="968375" y="2210753"/>
                  </a:lnTo>
                  <a:lnTo>
                    <a:pt x="940753" y="2206625"/>
                  </a:lnTo>
                  <a:lnTo>
                    <a:pt x="913130" y="2202180"/>
                  </a:lnTo>
                  <a:lnTo>
                    <a:pt x="886143" y="2196783"/>
                  </a:lnTo>
                  <a:lnTo>
                    <a:pt x="858837" y="2191068"/>
                  </a:lnTo>
                  <a:lnTo>
                    <a:pt x="832167" y="2184400"/>
                  </a:lnTo>
                  <a:lnTo>
                    <a:pt x="805815" y="2177098"/>
                  </a:lnTo>
                  <a:lnTo>
                    <a:pt x="779780" y="2169478"/>
                  </a:lnTo>
                  <a:lnTo>
                    <a:pt x="753427" y="2160905"/>
                  </a:lnTo>
                  <a:lnTo>
                    <a:pt x="728027" y="2152333"/>
                  </a:lnTo>
                  <a:lnTo>
                    <a:pt x="702627" y="2142490"/>
                  </a:lnTo>
                  <a:lnTo>
                    <a:pt x="677863" y="2132330"/>
                  </a:lnTo>
                  <a:lnTo>
                    <a:pt x="652780" y="2121535"/>
                  </a:lnTo>
                  <a:lnTo>
                    <a:pt x="628650" y="2109788"/>
                  </a:lnTo>
                  <a:lnTo>
                    <a:pt x="604520" y="2098040"/>
                  </a:lnTo>
                  <a:lnTo>
                    <a:pt x="580707" y="2085340"/>
                  </a:lnTo>
                  <a:lnTo>
                    <a:pt x="557213" y="2072323"/>
                  </a:lnTo>
                  <a:lnTo>
                    <a:pt x="534035" y="2058670"/>
                  </a:lnTo>
                  <a:lnTo>
                    <a:pt x="511493" y="2044700"/>
                  </a:lnTo>
                  <a:lnTo>
                    <a:pt x="488950" y="2030095"/>
                  </a:lnTo>
                  <a:lnTo>
                    <a:pt x="467043" y="2014538"/>
                  </a:lnTo>
                  <a:lnTo>
                    <a:pt x="445770" y="1998980"/>
                  </a:lnTo>
                  <a:lnTo>
                    <a:pt x="424497" y="1982788"/>
                  </a:lnTo>
                  <a:lnTo>
                    <a:pt x="403860" y="1966278"/>
                  </a:lnTo>
                  <a:lnTo>
                    <a:pt x="383540" y="1948815"/>
                  </a:lnTo>
                  <a:lnTo>
                    <a:pt x="363537" y="1931353"/>
                  </a:lnTo>
                  <a:lnTo>
                    <a:pt x="344170" y="1913255"/>
                  </a:lnTo>
                  <a:lnTo>
                    <a:pt x="325120" y="1894205"/>
                  </a:lnTo>
                  <a:lnTo>
                    <a:pt x="306387" y="1875473"/>
                  </a:lnTo>
                  <a:lnTo>
                    <a:pt x="287973" y="1855788"/>
                  </a:lnTo>
                  <a:lnTo>
                    <a:pt x="270510" y="1835785"/>
                  </a:lnTo>
                  <a:lnTo>
                    <a:pt x="253365" y="1815465"/>
                  </a:lnTo>
                  <a:lnTo>
                    <a:pt x="236537" y="1794828"/>
                  </a:lnTo>
                  <a:lnTo>
                    <a:pt x="220345" y="1773555"/>
                  </a:lnTo>
                  <a:lnTo>
                    <a:pt x="204787" y="1751965"/>
                  </a:lnTo>
                  <a:lnTo>
                    <a:pt x="189230" y="1730058"/>
                  </a:lnTo>
                  <a:lnTo>
                    <a:pt x="174625" y="1707833"/>
                  </a:lnTo>
                  <a:lnTo>
                    <a:pt x="160655" y="1685290"/>
                  </a:lnTo>
                  <a:lnTo>
                    <a:pt x="147003" y="1662113"/>
                  </a:lnTo>
                  <a:lnTo>
                    <a:pt x="133985" y="1638618"/>
                  </a:lnTo>
                  <a:lnTo>
                    <a:pt x="121285" y="1614805"/>
                  </a:lnTo>
                  <a:lnTo>
                    <a:pt x="109537" y="1590675"/>
                  </a:lnTo>
                  <a:lnTo>
                    <a:pt x="97790" y="1566545"/>
                  </a:lnTo>
                  <a:lnTo>
                    <a:pt x="86995" y="1541463"/>
                  </a:lnTo>
                  <a:lnTo>
                    <a:pt x="77153" y="1516380"/>
                  </a:lnTo>
                  <a:lnTo>
                    <a:pt x="67627" y="1491298"/>
                  </a:lnTo>
                  <a:lnTo>
                    <a:pt x="58420" y="1465898"/>
                  </a:lnTo>
                  <a:lnTo>
                    <a:pt x="49847" y="1439545"/>
                  </a:lnTo>
                  <a:lnTo>
                    <a:pt x="42227" y="1413510"/>
                  </a:lnTo>
                  <a:lnTo>
                    <a:pt x="34925" y="1387158"/>
                  </a:lnTo>
                  <a:lnTo>
                    <a:pt x="28257" y="1360488"/>
                  </a:lnTo>
                  <a:lnTo>
                    <a:pt x="22543" y="1333500"/>
                  </a:lnTo>
                  <a:lnTo>
                    <a:pt x="17145" y="1306195"/>
                  </a:lnTo>
                  <a:lnTo>
                    <a:pt x="13017" y="1278573"/>
                  </a:lnTo>
                  <a:lnTo>
                    <a:pt x="9207" y="1250950"/>
                  </a:lnTo>
                  <a:lnTo>
                    <a:pt x="5715" y="1223328"/>
                  </a:lnTo>
                  <a:lnTo>
                    <a:pt x="3175" y="1195388"/>
                  </a:lnTo>
                  <a:lnTo>
                    <a:pt x="1270" y="1166813"/>
                  </a:lnTo>
                  <a:lnTo>
                    <a:pt x="317" y="1138238"/>
                  </a:lnTo>
                  <a:lnTo>
                    <a:pt x="0" y="1109980"/>
                  </a:lnTo>
                  <a:lnTo>
                    <a:pt x="317" y="1081088"/>
                  </a:lnTo>
                  <a:lnTo>
                    <a:pt x="1270" y="1052830"/>
                  </a:lnTo>
                  <a:lnTo>
                    <a:pt x="3175" y="1024255"/>
                  </a:lnTo>
                  <a:lnTo>
                    <a:pt x="5715" y="996315"/>
                  </a:lnTo>
                  <a:lnTo>
                    <a:pt x="9207" y="968375"/>
                  </a:lnTo>
                  <a:lnTo>
                    <a:pt x="13017" y="940753"/>
                  </a:lnTo>
                  <a:lnTo>
                    <a:pt x="17145" y="913448"/>
                  </a:lnTo>
                  <a:lnTo>
                    <a:pt x="22543" y="886143"/>
                  </a:lnTo>
                  <a:lnTo>
                    <a:pt x="28257" y="859473"/>
                  </a:lnTo>
                  <a:lnTo>
                    <a:pt x="34925" y="832485"/>
                  </a:lnTo>
                  <a:lnTo>
                    <a:pt x="42227" y="805815"/>
                  </a:lnTo>
                  <a:lnTo>
                    <a:pt x="49847" y="779780"/>
                  </a:lnTo>
                  <a:lnTo>
                    <a:pt x="58420" y="754063"/>
                  </a:lnTo>
                  <a:lnTo>
                    <a:pt x="67627" y="728345"/>
                  </a:lnTo>
                  <a:lnTo>
                    <a:pt x="77153" y="702945"/>
                  </a:lnTo>
                  <a:lnTo>
                    <a:pt x="86995" y="677863"/>
                  </a:lnTo>
                  <a:lnTo>
                    <a:pt x="97790" y="653098"/>
                  </a:lnTo>
                  <a:lnTo>
                    <a:pt x="109537" y="628650"/>
                  </a:lnTo>
                  <a:lnTo>
                    <a:pt x="121285" y="604520"/>
                  </a:lnTo>
                  <a:lnTo>
                    <a:pt x="133985" y="580708"/>
                  </a:lnTo>
                  <a:lnTo>
                    <a:pt x="147003" y="557213"/>
                  </a:lnTo>
                  <a:lnTo>
                    <a:pt x="160655" y="534353"/>
                  </a:lnTo>
                  <a:lnTo>
                    <a:pt x="174625" y="511493"/>
                  </a:lnTo>
                  <a:lnTo>
                    <a:pt x="189230" y="489268"/>
                  </a:lnTo>
                  <a:lnTo>
                    <a:pt x="204787" y="467360"/>
                  </a:lnTo>
                  <a:lnTo>
                    <a:pt x="220345" y="445770"/>
                  </a:lnTo>
                  <a:lnTo>
                    <a:pt x="236537" y="424815"/>
                  </a:lnTo>
                  <a:lnTo>
                    <a:pt x="253365" y="403860"/>
                  </a:lnTo>
                  <a:lnTo>
                    <a:pt x="270510" y="383540"/>
                  </a:lnTo>
                  <a:lnTo>
                    <a:pt x="287973" y="363538"/>
                  </a:lnTo>
                  <a:lnTo>
                    <a:pt x="306387" y="344488"/>
                  </a:lnTo>
                  <a:lnTo>
                    <a:pt x="325120" y="325120"/>
                  </a:lnTo>
                  <a:lnTo>
                    <a:pt x="344170" y="306705"/>
                  </a:lnTo>
                  <a:lnTo>
                    <a:pt x="363537" y="288290"/>
                  </a:lnTo>
                  <a:lnTo>
                    <a:pt x="383540" y="270510"/>
                  </a:lnTo>
                  <a:lnTo>
                    <a:pt x="403860" y="253683"/>
                  </a:lnTo>
                  <a:lnTo>
                    <a:pt x="424497" y="236855"/>
                  </a:lnTo>
                  <a:lnTo>
                    <a:pt x="445770" y="220663"/>
                  </a:lnTo>
                  <a:lnTo>
                    <a:pt x="467043" y="204788"/>
                  </a:lnTo>
                  <a:lnTo>
                    <a:pt x="488950" y="189865"/>
                  </a:lnTo>
                  <a:lnTo>
                    <a:pt x="511493" y="174943"/>
                  </a:lnTo>
                  <a:lnTo>
                    <a:pt x="534035" y="160655"/>
                  </a:lnTo>
                  <a:lnTo>
                    <a:pt x="557213" y="147320"/>
                  </a:lnTo>
                  <a:lnTo>
                    <a:pt x="580707" y="134303"/>
                  </a:lnTo>
                  <a:lnTo>
                    <a:pt x="604520" y="121603"/>
                  </a:lnTo>
                  <a:lnTo>
                    <a:pt x="628650" y="109538"/>
                  </a:lnTo>
                  <a:lnTo>
                    <a:pt x="652780" y="98108"/>
                  </a:lnTo>
                  <a:lnTo>
                    <a:pt x="677863" y="87313"/>
                  </a:lnTo>
                  <a:lnTo>
                    <a:pt x="702627" y="77153"/>
                  </a:lnTo>
                  <a:lnTo>
                    <a:pt x="728027" y="67628"/>
                  </a:lnTo>
                  <a:lnTo>
                    <a:pt x="753427" y="58420"/>
                  </a:lnTo>
                  <a:lnTo>
                    <a:pt x="779780" y="50165"/>
                  </a:lnTo>
                  <a:lnTo>
                    <a:pt x="805815" y="42228"/>
                  </a:lnTo>
                  <a:lnTo>
                    <a:pt x="832167" y="34925"/>
                  </a:lnTo>
                  <a:lnTo>
                    <a:pt x="858837" y="28575"/>
                  </a:lnTo>
                  <a:lnTo>
                    <a:pt x="886143" y="22860"/>
                  </a:lnTo>
                  <a:lnTo>
                    <a:pt x="913130" y="17780"/>
                  </a:lnTo>
                  <a:lnTo>
                    <a:pt x="940753" y="13018"/>
                  </a:lnTo>
                  <a:lnTo>
                    <a:pt x="968375" y="9208"/>
                  </a:lnTo>
                  <a:lnTo>
                    <a:pt x="995997" y="5715"/>
                  </a:lnTo>
                  <a:lnTo>
                    <a:pt x="1023937" y="3493"/>
                  </a:lnTo>
                  <a:lnTo>
                    <a:pt x="1052513" y="1588"/>
                  </a:lnTo>
                  <a:lnTo>
                    <a:pt x="1081087" y="318"/>
                  </a:lnTo>
                  <a:lnTo>
                    <a:pt x="1109345" y="0"/>
                  </a:lnTo>
                  <a:close/>
                </a:path>
              </a:pathLst>
            </a:custGeom>
            <a:solidFill>
              <a:srgbClr val="1A3F6C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组合 39"/>
          <p:cNvGrpSpPr/>
          <p:nvPr/>
        </p:nvGrpSpPr>
        <p:grpSpPr>
          <a:xfrm>
            <a:off x="1403648" y="2355727"/>
            <a:ext cx="6125909" cy="708421"/>
            <a:chOff x="1736725" y="2355726"/>
            <a:chExt cx="6125909" cy="708421"/>
          </a:xfrm>
        </p:grpSpPr>
        <p:grpSp>
          <p:nvGrpSpPr>
            <p:cNvPr id="17" name="组合 2"/>
            <p:cNvGrpSpPr/>
            <p:nvPr/>
          </p:nvGrpSpPr>
          <p:grpSpPr>
            <a:xfrm>
              <a:off x="1736725" y="2355726"/>
              <a:ext cx="6125909" cy="708421"/>
              <a:chOff x="1736725" y="2859782"/>
              <a:chExt cx="6125909" cy="708421"/>
            </a:xfrm>
          </p:grpSpPr>
          <p:cxnSp>
            <p:nvCxnSpPr>
              <p:cNvPr id="43" name="直接连接符 42"/>
              <p:cNvCxnSpPr/>
              <p:nvPr>
                <p:custDataLst>
                  <p:tags r:id="rId1"/>
                </p:custDataLst>
              </p:nvPr>
            </p:nvCxnSpPr>
            <p:spPr>
              <a:xfrm>
                <a:off x="1736725" y="3568203"/>
                <a:ext cx="5722938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组合 64"/>
              <p:cNvGrpSpPr>
                <a:grpSpLocks/>
              </p:cNvGrpSpPr>
              <p:nvPr>
                <p:custDataLst>
                  <p:tags r:id="rId2"/>
                </p:custDataLst>
              </p:nvPr>
            </p:nvGrpSpPr>
            <p:grpSpPr bwMode="auto">
              <a:xfrm>
                <a:off x="1736725" y="2859782"/>
                <a:ext cx="6125909" cy="539354"/>
                <a:chOff x="1736271" y="3603949"/>
                <a:chExt cx="6127046" cy="718457"/>
              </a:xfrm>
            </p:grpSpPr>
            <p:sp>
              <p:nvSpPr>
                <p:cNvPr id="45" name="椭圆 44"/>
                <p:cNvSpPr/>
                <p:nvPr/>
              </p:nvSpPr>
              <p:spPr>
                <a:xfrm>
                  <a:off x="1736271" y="3603949"/>
                  <a:ext cx="718457" cy="71845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>
                  <a:innerShdw blurRad="203200">
                    <a:schemeClr val="accent1">
                      <a:lumMod val="75000"/>
                      <a:alpha val="73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>
                  <a:normAutofit/>
                </a:bodyPr>
                <a:lstStyle/>
                <a:p>
                  <a:pPr algn="ctr">
                    <a:defRPr/>
                  </a:pPr>
                  <a:endParaRPr lang="zh-CN" altLang="en-US" sz="1400">
                    <a:solidFill>
                      <a:schemeClr val="accent1">
                        <a:lumMod val="75000"/>
                      </a:schemeClr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46" name="文本框 18"/>
                <p:cNvSpPr txBox="1">
                  <a:spLocks noChangeArrowheads="1"/>
                </p:cNvSpPr>
                <p:nvPr/>
              </p:nvSpPr>
              <p:spPr bwMode="auto">
                <a:xfrm>
                  <a:off x="2749098" y="3603949"/>
                  <a:ext cx="873577" cy="7184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charset="-122"/>
                    </a:defRPr>
                  </a:lvl9pPr>
                </a:lstStyle>
                <a:p>
                  <a:pPr eaLnBrk="1" hangingPunct="1"/>
                  <a:r>
                    <a:rPr lang="zh-CN" altLang="en-US" b="1" dirty="0" smtClean="0">
                      <a:solidFill>
                        <a:srgbClr val="0070C0"/>
                      </a:solidFill>
                      <a:latin typeface="微软雅黑" pitchFamily="34" charset="-122"/>
                      <a:ea typeface="微软雅黑" pitchFamily="34" charset="-122"/>
                    </a:rPr>
                    <a:t>高 效</a:t>
                  </a:r>
                  <a:endParaRPr lang="en-US" altLang="zh-CN" b="1" dirty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47" name="文本框 19"/>
                <p:cNvSpPr txBox="1"/>
                <p:nvPr/>
              </p:nvSpPr>
              <p:spPr>
                <a:xfrm>
                  <a:off x="3707816" y="3603949"/>
                  <a:ext cx="4155501" cy="718457"/>
                </a:xfrm>
                <a:prstGeom prst="rect">
                  <a:avLst/>
                </a:prstGeom>
                <a:noFill/>
              </p:spPr>
              <p:txBody>
                <a:bodyPr lIns="0" tIns="0" rIns="0" bIns="0" anchor="ctr"/>
                <a:lstStyle/>
                <a:p>
                  <a:pPr>
                    <a:lnSpc>
                      <a:spcPct val="110000"/>
                    </a:lnSpc>
                    <a:defRPr/>
                  </a:pPr>
                  <a:r>
                    <a:rPr lang="zh-CN" altLang="en-US" sz="1600" dirty="0" smtClean="0">
                      <a:solidFill>
                        <a:srgbClr val="0070C0"/>
                      </a:solidFill>
                      <a:latin typeface="微软雅黑" pitchFamily="34" charset="-122"/>
                      <a:ea typeface="微软雅黑" pitchFamily="34" charset="-122"/>
                    </a:rPr>
                    <a:t>省去或减少加热时间，提供工作效率；</a:t>
                  </a:r>
                  <a:endParaRPr lang="da-DK" altLang="zh-CN" sz="1600" dirty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</p:grpSp>
        <p:sp>
          <p:nvSpPr>
            <p:cNvPr id="42" name="KSO_Shape"/>
            <p:cNvSpPr>
              <a:spLocks/>
            </p:cNvSpPr>
            <p:nvPr/>
          </p:nvSpPr>
          <p:spPr bwMode="auto">
            <a:xfrm>
              <a:off x="1944080" y="2470647"/>
              <a:ext cx="304428" cy="309512"/>
            </a:xfrm>
            <a:custGeom>
              <a:avLst/>
              <a:gdLst>
                <a:gd name="T0" fmla="*/ 1331981 w 1360488"/>
                <a:gd name="T1" fmla="*/ 1355687 h 1360488"/>
                <a:gd name="T2" fmla="*/ 1321981 w 1360488"/>
                <a:gd name="T3" fmla="*/ 1617564 h 1360488"/>
                <a:gd name="T4" fmla="*/ 1573117 w 1360488"/>
                <a:gd name="T5" fmla="*/ 1481997 h 1360488"/>
                <a:gd name="T6" fmla="*/ 1648309 w 1360488"/>
                <a:gd name="T7" fmla="*/ 1238639 h 1360488"/>
                <a:gd name="T8" fmla="*/ 230764 w 1360488"/>
                <a:gd name="T9" fmla="*/ 1248270 h 1360488"/>
                <a:gd name="T10" fmla="*/ 365962 w 1360488"/>
                <a:gd name="T11" fmla="*/ 1519778 h 1360488"/>
                <a:gd name="T12" fmla="*/ 596355 w 1360488"/>
                <a:gd name="T13" fmla="*/ 1586821 h 1360488"/>
                <a:gd name="T14" fmla="*/ 550053 w 1360488"/>
                <a:gd name="T15" fmla="*/ 1323832 h 1360488"/>
                <a:gd name="T16" fmla="*/ 1585499 w 1360488"/>
                <a:gd name="T17" fmla="*/ 888376 h 1360488"/>
                <a:gd name="T18" fmla="*/ 1609093 w 1360488"/>
                <a:gd name="T19" fmla="*/ 1004865 h 1360488"/>
                <a:gd name="T20" fmla="*/ 1496367 w 1360488"/>
                <a:gd name="T21" fmla="*/ 959298 h 1360488"/>
                <a:gd name="T22" fmla="*/ 365406 w 1360488"/>
                <a:gd name="T23" fmla="*/ 890582 h 1360488"/>
                <a:gd name="T24" fmla="*/ 377228 w 1360488"/>
                <a:gd name="T25" fmla="*/ 1008539 h 1360488"/>
                <a:gd name="T26" fmla="*/ 271190 w 1360488"/>
                <a:gd name="T27" fmla="*/ 952317 h 1360488"/>
                <a:gd name="T28" fmla="*/ 784382 w 1360488"/>
                <a:gd name="T29" fmla="*/ 705906 h 1360488"/>
                <a:gd name="T30" fmla="*/ 1040079 w 1360488"/>
                <a:gd name="T31" fmla="*/ 916492 h 1360488"/>
                <a:gd name="T32" fmla="*/ 1086603 w 1360488"/>
                <a:gd name="T33" fmla="*/ 1045799 h 1360488"/>
                <a:gd name="T34" fmla="*/ 962290 w 1360488"/>
                <a:gd name="T35" fmla="*/ 1155524 h 1360488"/>
                <a:gd name="T36" fmla="*/ 835372 w 1360488"/>
                <a:gd name="T37" fmla="*/ 1090501 h 1360488"/>
                <a:gd name="T38" fmla="*/ 755351 w 1360488"/>
                <a:gd name="T39" fmla="*/ 830040 h 1360488"/>
                <a:gd name="T40" fmla="*/ 1548184 w 1360488"/>
                <a:gd name="T41" fmla="*/ 624500 h 1360488"/>
                <a:gd name="T42" fmla="*/ 1464817 w 1360488"/>
                <a:gd name="T43" fmla="*/ 711325 h 1360488"/>
                <a:gd name="T44" fmla="*/ 1437028 w 1360488"/>
                <a:gd name="T45" fmla="*/ 594572 h 1360488"/>
                <a:gd name="T46" fmla="*/ 486822 w 1360488"/>
                <a:gd name="T47" fmla="*/ 628195 h 1360488"/>
                <a:gd name="T48" fmla="*/ 400233 w 1360488"/>
                <a:gd name="T49" fmla="*/ 710216 h 1360488"/>
                <a:gd name="T50" fmla="*/ 380335 w 1360488"/>
                <a:gd name="T51" fmla="*/ 591247 h 1360488"/>
                <a:gd name="T52" fmla="*/ 1326684 w 1360488"/>
                <a:gd name="T53" fmla="*/ 416987 h 1360488"/>
                <a:gd name="T54" fmla="*/ 1225081 w 1360488"/>
                <a:gd name="T55" fmla="*/ 480165 h 1360488"/>
                <a:gd name="T56" fmla="*/ 1229144 w 1360488"/>
                <a:gd name="T57" fmla="*/ 360458 h 1360488"/>
                <a:gd name="T58" fmla="*/ 713542 w 1360488"/>
                <a:gd name="T59" fmla="*/ 419942 h 1360488"/>
                <a:gd name="T60" fmla="*/ 610371 w 1360488"/>
                <a:gd name="T61" fmla="*/ 479427 h 1360488"/>
                <a:gd name="T62" fmla="*/ 618109 w 1360488"/>
                <a:gd name="T63" fmla="*/ 359349 h 1360488"/>
                <a:gd name="T64" fmla="*/ 1019928 w 1360488"/>
                <a:gd name="T65" fmla="*/ 347046 h 1360488"/>
                <a:gd name="T66" fmla="*/ 909457 w 1360488"/>
                <a:gd name="T67" fmla="*/ 393611 h 1360488"/>
                <a:gd name="T68" fmla="*/ 932365 w 1360488"/>
                <a:gd name="T69" fmla="*/ 274195 h 1360488"/>
                <a:gd name="T70" fmla="*/ 580797 w 1360488"/>
                <a:gd name="T71" fmla="*/ 225578 h 1360488"/>
                <a:gd name="T72" fmla="*/ 264841 w 1360488"/>
                <a:gd name="T73" fmla="*/ 512642 h 1360488"/>
                <a:gd name="T74" fmla="*/ 136310 w 1360488"/>
                <a:gd name="T75" fmla="*/ 931572 h 1360488"/>
                <a:gd name="T76" fmla="*/ 222984 w 1360488"/>
                <a:gd name="T77" fmla="*/ 1179003 h 1360488"/>
                <a:gd name="T78" fmla="*/ 516347 w 1360488"/>
                <a:gd name="T79" fmla="*/ 1206043 h 1360488"/>
                <a:gd name="T80" fmla="*/ 680066 w 1360488"/>
                <a:gd name="T81" fmla="*/ 1510518 h 1360488"/>
                <a:gd name="T82" fmla="*/ 756371 w 1360488"/>
                <a:gd name="T83" fmla="*/ 1744615 h 1360488"/>
                <a:gd name="T84" fmla="*/ 1230490 w 1360488"/>
                <a:gd name="T85" fmla="*/ 1719427 h 1360488"/>
                <a:gd name="T86" fmla="*/ 1228639 w 1360488"/>
                <a:gd name="T87" fmla="*/ 1445326 h 1360488"/>
                <a:gd name="T88" fmla="*/ 1447548 w 1360488"/>
                <a:gd name="T89" fmla="*/ 1177522 h 1360488"/>
                <a:gd name="T90" fmla="*/ 1720538 w 1360488"/>
                <a:gd name="T91" fmla="*/ 1196043 h 1360488"/>
                <a:gd name="T92" fmla="*/ 1762024 w 1360488"/>
                <a:gd name="T93" fmla="*/ 848601 h 1360488"/>
                <a:gd name="T94" fmla="*/ 1594599 w 1360488"/>
                <a:gd name="T95" fmla="*/ 448933 h 1360488"/>
                <a:gd name="T96" fmla="*/ 1251604 w 1360488"/>
                <a:gd name="T97" fmla="*/ 192981 h 1360488"/>
                <a:gd name="T98" fmla="*/ 1073808 w 1360488"/>
                <a:gd name="T99" fmla="*/ 7778 h 1360488"/>
                <a:gd name="T100" fmla="*/ 1540521 w 1360488"/>
                <a:gd name="T101" fmla="*/ 202983 h 1360488"/>
                <a:gd name="T102" fmla="*/ 1838698 w 1360488"/>
                <a:gd name="T103" fmla="*/ 603393 h 1360488"/>
                <a:gd name="T104" fmla="*/ 1891666 w 1360488"/>
                <a:gd name="T105" fmla="*/ 1108997 h 1360488"/>
                <a:gd name="T106" fmla="*/ 1732390 w 1360488"/>
                <a:gd name="T107" fmla="*/ 1497553 h 1360488"/>
                <a:gd name="T108" fmla="*/ 1483848 w 1360488"/>
                <a:gd name="T109" fmla="*/ 1742392 h 1360488"/>
                <a:gd name="T110" fmla="*/ 1042695 w 1360488"/>
                <a:gd name="T111" fmla="*/ 1900925 h 1360488"/>
                <a:gd name="T112" fmla="*/ 690067 w 1360488"/>
                <a:gd name="T113" fmla="*/ 1868331 h 1360488"/>
                <a:gd name="T114" fmla="*/ 297066 w 1360488"/>
                <a:gd name="T115" fmla="*/ 1642382 h 1360488"/>
                <a:gd name="T116" fmla="*/ 90008 w 1360488"/>
                <a:gd name="T117" fmla="*/ 1354577 h 1360488"/>
                <a:gd name="T118" fmla="*/ 2593 w 1360488"/>
                <a:gd name="T119" fmla="*/ 879345 h 1360488"/>
                <a:gd name="T120" fmla="*/ 175572 w 1360488"/>
                <a:gd name="T121" fmla="*/ 401150 h 1360488"/>
                <a:gd name="T122" fmla="*/ 560425 w 1360488"/>
                <a:gd name="T123" fmla="*/ 84083 h 13604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360488" h="1360488">
                  <a:moveTo>
                    <a:pt x="1117648" y="874543"/>
                  </a:moveTo>
                  <a:lnTo>
                    <a:pt x="1107331" y="874807"/>
                  </a:lnTo>
                  <a:lnTo>
                    <a:pt x="1097808" y="875601"/>
                  </a:lnTo>
                  <a:lnTo>
                    <a:pt x="1087756" y="877188"/>
                  </a:lnTo>
                  <a:lnTo>
                    <a:pt x="1078497" y="878775"/>
                  </a:lnTo>
                  <a:lnTo>
                    <a:pt x="1068974" y="880892"/>
                  </a:lnTo>
                  <a:lnTo>
                    <a:pt x="1059715" y="883537"/>
                  </a:lnTo>
                  <a:lnTo>
                    <a:pt x="1050721" y="886447"/>
                  </a:lnTo>
                  <a:lnTo>
                    <a:pt x="1041992" y="889886"/>
                  </a:lnTo>
                  <a:lnTo>
                    <a:pt x="1033262" y="893854"/>
                  </a:lnTo>
                  <a:lnTo>
                    <a:pt x="1025062" y="898351"/>
                  </a:lnTo>
                  <a:lnTo>
                    <a:pt x="1016861" y="902848"/>
                  </a:lnTo>
                  <a:lnTo>
                    <a:pt x="1008925" y="907874"/>
                  </a:lnTo>
                  <a:lnTo>
                    <a:pt x="1001518" y="913429"/>
                  </a:lnTo>
                  <a:lnTo>
                    <a:pt x="993847" y="919249"/>
                  </a:lnTo>
                  <a:lnTo>
                    <a:pt x="986969" y="925333"/>
                  </a:lnTo>
                  <a:lnTo>
                    <a:pt x="980356" y="931682"/>
                  </a:lnTo>
                  <a:lnTo>
                    <a:pt x="973742" y="938560"/>
                  </a:lnTo>
                  <a:lnTo>
                    <a:pt x="967658" y="945437"/>
                  </a:lnTo>
                  <a:lnTo>
                    <a:pt x="961839" y="952844"/>
                  </a:lnTo>
                  <a:lnTo>
                    <a:pt x="956283" y="960516"/>
                  </a:lnTo>
                  <a:lnTo>
                    <a:pt x="951257" y="968187"/>
                  </a:lnTo>
                  <a:lnTo>
                    <a:pt x="946760" y="976388"/>
                  </a:lnTo>
                  <a:lnTo>
                    <a:pt x="942528" y="984853"/>
                  </a:lnTo>
                  <a:lnTo>
                    <a:pt x="938295" y="993582"/>
                  </a:lnTo>
                  <a:lnTo>
                    <a:pt x="934856" y="1002312"/>
                  </a:lnTo>
                  <a:lnTo>
                    <a:pt x="931946" y="1011306"/>
                  </a:lnTo>
                  <a:lnTo>
                    <a:pt x="929301" y="1020565"/>
                  </a:lnTo>
                  <a:lnTo>
                    <a:pt x="927185" y="1030088"/>
                  </a:lnTo>
                  <a:lnTo>
                    <a:pt x="925598" y="1039346"/>
                  </a:lnTo>
                  <a:lnTo>
                    <a:pt x="924275" y="1049399"/>
                  </a:lnTo>
                  <a:lnTo>
                    <a:pt x="923481" y="1058922"/>
                  </a:lnTo>
                  <a:lnTo>
                    <a:pt x="923217" y="1069238"/>
                  </a:lnTo>
                  <a:lnTo>
                    <a:pt x="923481" y="1077439"/>
                  </a:lnTo>
                  <a:lnTo>
                    <a:pt x="924010" y="1085904"/>
                  </a:lnTo>
                  <a:lnTo>
                    <a:pt x="924804" y="1094104"/>
                  </a:lnTo>
                  <a:lnTo>
                    <a:pt x="926127" y="1102305"/>
                  </a:lnTo>
                  <a:lnTo>
                    <a:pt x="927714" y="1110241"/>
                  </a:lnTo>
                  <a:lnTo>
                    <a:pt x="929566" y="1117912"/>
                  </a:lnTo>
                  <a:lnTo>
                    <a:pt x="931946" y="1125848"/>
                  </a:lnTo>
                  <a:lnTo>
                    <a:pt x="934327" y="1133255"/>
                  </a:lnTo>
                  <a:lnTo>
                    <a:pt x="937237" y="1140927"/>
                  </a:lnTo>
                  <a:lnTo>
                    <a:pt x="940411" y="1148069"/>
                  </a:lnTo>
                  <a:lnTo>
                    <a:pt x="944115" y="1155211"/>
                  </a:lnTo>
                  <a:lnTo>
                    <a:pt x="947818" y="1162354"/>
                  </a:lnTo>
                  <a:lnTo>
                    <a:pt x="951786" y="1168967"/>
                  </a:lnTo>
                  <a:lnTo>
                    <a:pt x="956019" y="1175845"/>
                  </a:lnTo>
                  <a:lnTo>
                    <a:pt x="960780" y="1182194"/>
                  </a:lnTo>
                  <a:lnTo>
                    <a:pt x="965277" y="1188278"/>
                  </a:lnTo>
                  <a:lnTo>
                    <a:pt x="975859" y="1182458"/>
                  </a:lnTo>
                  <a:lnTo>
                    <a:pt x="986175" y="1176109"/>
                  </a:lnTo>
                  <a:lnTo>
                    <a:pt x="996492" y="1169496"/>
                  </a:lnTo>
                  <a:lnTo>
                    <a:pt x="1006544" y="1162883"/>
                  </a:lnTo>
                  <a:lnTo>
                    <a:pt x="1016332" y="1156269"/>
                  </a:lnTo>
                  <a:lnTo>
                    <a:pt x="1026384" y="1148863"/>
                  </a:lnTo>
                  <a:lnTo>
                    <a:pt x="1036172" y="1141720"/>
                  </a:lnTo>
                  <a:lnTo>
                    <a:pt x="1045431" y="1134049"/>
                  </a:lnTo>
                  <a:lnTo>
                    <a:pt x="1054954" y="1126377"/>
                  </a:lnTo>
                  <a:lnTo>
                    <a:pt x="1063948" y="1118441"/>
                  </a:lnTo>
                  <a:lnTo>
                    <a:pt x="1073206" y="1110505"/>
                  </a:lnTo>
                  <a:lnTo>
                    <a:pt x="1081936" y="1102305"/>
                  </a:lnTo>
                  <a:lnTo>
                    <a:pt x="1090401" y="1093840"/>
                  </a:lnTo>
                  <a:lnTo>
                    <a:pt x="1099131" y="1085375"/>
                  </a:lnTo>
                  <a:lnTo>
                    <a:pt x="1107331" y="1076381"/>
                  </a:lnTo>
                  <a:lnTo>
                    <a:pt x="1115532" y="1067651"/>
                  </a:lnTo>
                  <a:lnTo>
                    <a:pt x="1123468" y="1058393"/>
                  </a:lnTo>
                  <a:lnTo>
                    <a:pt x="1131403" y="1049134"/>
                  </a:lnTo>
                  <a:lnTo>
                    <a:pt x="1138810" y="1039611"/>
                  </a:lnTo>
                  <a:lnTo>
                    <a:pt x="1145953" y="1030352"/>
                  </a:lnTo>
                  <a:lnTo>
                    <a:pt x="1153360" y="1020300"/>
                  </a:lnTo>
                  <a:lnTo>
                    <a:pt x="1160237" y="1010512"/>
                  </a:lnTo>
                  <a:lnTo>
                    <a:pt x="1167115" y="1000460"/>
                  </a:lnTo>
                  <a:lnTo>
                    <a:pt x="1173729" y="990408"/>
                  </a:lnTo>
                  <a:lnTo>
                    <a:pt x="1180077" y="979827"/>
                  </a:lnTo>
                  <a:lnTo>
                    <a:pt x="1186426" y="969510"/>
                  </a:lnTo>
                  <a:lnTo>
                    <a:pt x="1192246" y="958929"/>
                  </a:lnTo>
                  <a:lnTo>
                    <a:pt x="1197801" y="948083"/>
                  </a:lnTo>
                  <a:lnTo>
                    <a:pt x="1203356" y="937237"/>
                  </a:lnTo>
                  <a:lnTo>
                    <a:pt x="1208647" y="926127"/>
                  </a:lnTo>
                  <a:lnTo>
                    <a:pt x="1213673" y="915281"/>
                  </a:lnTo>
                  <a:lnTo>
                    <a:pt x="1218435" y="903906"/>
                  </a:lnTo>
                  <a:lnTo>
                    <a:pt x="1212879" y="900467"/>
                  </a:lnTo>
                  <a:lnTo>
                    <a:pt x="1207324" y="897557"/>
                  </a:lnTo>
                  <a:lnTo>
                    <a:pt x="1201504" y="894383"/>
                  </a:lnTo>
                  <a:lnTo>
                    <a:pt x="1195420" y="891473"/>
                  </a:lnTo>
                  <a:lnTo>
                    <a:pt x="1189601" y="889092"/>
                  </a:lnTo>
                  <a:lnTo>
                    <a:pt x="1183252" y="886711"/>
                  </a:lnTo>
                  <a:lnTo>
                    <a:pt x="1177168" y="884595"/>
                  </a:lnTo>
                  <a:lnTo>
                    <a:pt x="1171083" y="882479"/>
                  </a:lnTo>
                  <a:lnTo>
                    <a:pt x="1164470" y="880892"/>
                  </a:lnTo>
                  <a:lnTo>
                    <a:pt x="1158121" y="879304"/>
                  </a:lnTo>
                  <a:lnTo>
                    <a:pt x="1151508" y="877982"/>
                  </a:lnTo>
                  <a:lnTo>
                    <a:pt x="1144630" y="876924"/>
                  </a:lnTo>
                  <a:lnTo>
                    <a:pt x="1138017" y="875601"/>
                  </a:lnTo>
                  <a:lnTo>
                    <a:pt x="1131403" y="875072"/>
                  </a:lnTo>
                  <a:lnTo>
                    <a:pt x="1124261" y="874807"/>
                  </a:lnTo>
                  <a:lnTo>
                    <a:pt x="1117648" y="874543"/>
                  </a:lnTo>
                  <a:close/>
                  <a:moveTo>
                    <a:pt x="242841" y="874543"/>
                  </a:moveTo>
                  <a:lnTo>
                    <a:pt x="235963" y="874807"/>
                  </a:lnTo>
                  <a:lnTo>
                    <a:pt x="229349" y="875072"/>
                  </a:lnTo>
                  <a:lnTo>
                    <a:pt x="222207" y="875601"/>
                  </a:lnTo>
                  <a:lnTo>
                    <a:pt x="215594" y="876924"/>
                  </a:lnTo>
                  <a:lnTo>
                    <a:pt x="208981" y="877982"/>
                  </a:lnTo>
                  <a:lnTo>
                    <a:pt x="202367" y="879304"/>
                  </a:lnTo>
                  <a:lnTo>
                    <a:pt x="196018" y="880892"/>
                  </a:lnTo>
                  <a:lnTo>
                    <a:pt x="189405" y="882479"/>
                  </a:lnTo>
                  <a:lnTo>
                    <a:pt x="183321" y="884595"/>
                  </a:lnTo>
                  <a:lnTo>
                    <a:pt x="177237" y="886711"/>
                  </a:lnTo>
                  <a:lnTo>
                    <a:pt x="170888" y="889092"/>
                  </a:lnTo>
                  <a:lnTo>
                    <a:pt x="164804" y="891473"/>
                  </a:lnTo>
                  <a:lnTo>
                    <a:pt x="158984" y="894383"/>
                  </a:lnTo>
                  <a:lnTo>
                    <a:pt x="153429" y="897557"/>
                  </a:lnTo>
                  <a:lnTo>
                    <a:pt x="147344" y="900467"/>
                  </a:lnTo>
                  <a:lnTo>
                    <a:pt x="141789" y="903906"/>
                  </a:lnTo>
                  <a:lnTo>
                    <a:pt x="146551" y="915281"/>
                  </a:lnTo>
                  <a:lnTo>
                    <a:pt x="151577" y="926127"/>
                  </a:lnTo>
                  <a:lnTo>
                    <a:pt x="157132" y="937237"/>
                  </a:lnTo>
                  <a:lnTo>
                    <a:pt x="162687" y="948083"/>
                  </a:lnTo>
                  <a:lnTo>
                    <a:pt x="168242" y="958929"/>
                  </a:lnTo>
                  <a:lnTo>
                    <a:pt x="174327" y="969510"/>
                  </a:lnTo>
                  <a:lnTo>
                    <a:pt x="180411" y="979827"/>
                  </a:lnTo>
                  <a:lnTo>
                    <a:pt x="186760" y="990408"/>
                  </a:lnTo>
                  <a:lnTo>
                    <a:pt x="193373" y="1000460"/>
                  </a:lnTo>
                  <a:lnTo>
                    <a:pt x="200251" y="1010512"/>
                  </a:lnTo>
                  <a:lnTo>
                    <a:pt x="207129" y="1020300"/>
                  </a:lnTo>
                  <a:lnTo>
                    <a:pt x="214271" y="1030088"/>
                  </a:lnTo>
                  <a:lnTo>
                    <a:pt x="221678" y="1039611"/>
                  </a:lnTo>
                  <a:lnTo>
                    <a:pt x="229349" y="1049134"/>
                  </a:lnTo>
                  <a:lnTo>
                    <a:pt x="237021" y="1058393"/>
                  </a:lnTo>
                  <a:lnTo>
                    <a:pt x="244957" y="1067651"/>
                  </a:lnTo>
                  <a:lnTo>
                    <a:pt x="253157" y="1076381"/>
                  </a:lnTo>
                  <a:lnTo>
                    <a:pt x="261358" y="1085375"/>
                  </a:lnTo>
                  <a:lnTo>
                    <a:pt x="270087" y="1093840"/>
                  </a:lnTo>
                  <a:lnTo>
                    <a:pt x="278552" y="1102305"/>
                  </a:lnTo>
                  <a:lnTo>
                    <a:pt x="287547" y="1110505"/>
                  </a:lnTo>
                  <a:lnTo>
                    <a:pt x="296276" y="1118441"/>
                  </a:lnTo>
                  <a:lnTo>
                    <a:pt x="305799" y="1126377"/>
                  </a:lnTo>
                  <a:lnTo>
                    <a:pt x="314793" y="1134049"/>
                  </a:lnTo>
                  <a:lnTo>
                    <a:pt x="324581" y="1141720"/>
                  </a:lnTo>
                  <a:lnTo>
                    <a:pt x="334104" y="1148863"/>
                  </a:lnTo>
                  <a:lnTo>
                    <a:pt x="343892" y="1155740"/>
                  </a:lnTo>
                  <a:lnTo>
                    <a:pt x="353679" y="1162883"/>
                  </a:lnTo>
                  <a:lnTo>
                    <a:pt x="363996" y="1169496"/>
                  </a:lnTo>
                  <a:lnTo>
                    <a:pt x="374048" y="1176109"/>
                  </a:lnTo>
                  <a:lnTo>
                    <a:pt x="384630" y="1182458"/>
                  </a:lnTo>
                  <a:lnTo>
                    <a:pt x="394946" y="1188278"/>
                  </a:lnTo>
                  <a:lnTo>
                    <a:pt x="399973" y="1182194"/>
                  </a:lnTo>
                  <a:lnTo>
                    <a:pt x="404470" y="1175845"/>
                  </a:lnTo>
                  <a:lnTo>
                    <a:pt x="408702" y="1168967"/>
                  </a:lnTo>
                  <a:lnTo>
                    <a:pt x="412670" y="1162354"/>
                  </a:lnTo>
                  <a:lnTo>
                    <a:pt x="416638" y="1154947"/>
                  </a:lnTo>
                  <a:lnTo>
                    <a:pt x="420077" y="1148069"/>
                  </a:lnTo>
                  <a:lnTo>
                    <a:pt x="422987" y="1140927"/>
                  </a:lnTo>
                  <a:lnTo>
                    <a:pt x="425897" y="1133255"/>
                  </a:lnTo>
                  <a:lnTo>
                    <a:pt x="428542" y="1125848"/>
                  </a:lnTo>
                  <a:lnTo>
                    <a:pt x="430658" y="1117912"/>
                  </a:lnTo>
                  <a:lnTo>
                    <a:pt x="432510" y="1109976"/>
                  </a:lnTo>
                  <a:lnTo>
                    <a:pt x="434097" y="1102305"/>
                  </a:lnTo>
                  <a:lnTo>
                    <a:pt x="435684" y="1094104"/>
                  </a:lnTo>
                  <a:lnTo>
                    <a:pt x="436743" y="1085904"/>
                  </a:lnTo>
                  <a:lnTo>
                    <a:pt x="437272" y="1077439"/>
                  </a:lnTo>
                  <a:lnTo>
                    <a:pt x="437272" y="1069238"/>
                  </a:lnTo>
                  <a:lnTo>
                    <a:pt x="437007" y="1058922"/>
                  </a:lnTo>
                  <a:lnTo>
                    <a:pt x="436478" y="1049399"/>
                  </a:lnTo>
                  <a:lnTo>
                    <a:pt x="435155" y="1039346"/>
                  </a:lnTo>
                  <a:lnTo>
                    <a:pt x="433304" y="1030088"/>
                  </a:lnTo>
                  <a:lnTo>
                    <a:pt x="431187" y="1020565"/>
                  </a:lnTo>
                  <a:lnTo>
                    <a:pt x="428542" y="1011306"/>
                  </a:lnTo>
                  <a:lnTo>
                    <a:pt x="425368" y="1002312"/>
                  </a:lnTo>
                  <a:lnTo>
                    <a:pt x="421929" y="993582"/>
                  </a:lnTo>
                  <a:lnTo>
                    <a:pt x="418225" y="984853"/>
                  </a:lnTo>
                  <a:lnTo>
                    <a:pt x="413728" y="976388"/>
                  </a:lnTo>
                  <a:lnTo>
                    <a:pt x="408967" y="968187"/>
                  </a:lnTo>
                  <a:lnTo>
                    <a:pt x="403941" y="960516"/>
                  </a:lnTo>
                  <a:lnTo>
                    <a:pt x="398650" y="952844"/>
                  </a:lnTo>
                  <a:lnTo>
                    <a:pt x="392830" y="945437"/>
                  </a:lnTo>
                  <a:lnTo>
                    <a:pt x="386746" y="938560"/>
                  </a:lnTo>
                  <a:lnTo>
                    <a:pt x="380397" y="931682"/>
                  </a:lnTo>
                  <a:lnTo>
                    <a:pt x="373519" y="925333"/>
                  </a:lnTo>
                  <a:lnTo>
                    <a:pt x="366642" y="919249"/>
                  </a:lnTo>
                  <a:lnTo>
                    <a:pt x="358970" y="913429"/>
                  </a:lnTo>
                  <a:lnTo>
                    <a:pt x="351563" y="907874"/>
                  </a:lnTo>
                  <a:lnTo>
                    <a:pt x="343627" y="902848"/>
                  </a:lnTo>
                  <a:lnTo>
                    <a:pt x="335427" y="898351"/>
                  </a:lnTo>
                  <a:lnTo>
                    <a:pt x="327226" y="893854"/>
                  </a:lnTo>
                  <a:lnTo>
                    <a:pt x="318497" y="889886"/>
                  </a:lnTo>
                  <a:lnTo>
                    <a:pt x="309767" y="886447"/>
                  </a:lnTo>
                  <a:lnTo>
                    <a:pt x="300509" y="883537"/>
                  </a:lnTo>
                  <a:lnTo>
                    <a:pt x="291514" y="880892"/>
                  </a:lnTo>
                  <a:lnTo>
                    <a:pt x="281991" y="878775"/>
                  </a:lnTo>
                  <a:lnTo>
                    <a:pt x="272468" y="877188"/>
                  </a:lnTo>
                  <a:lnTo>
                    <a:pt x="262680" y="875601"/>
                  </a:lnTo>
                  <a:lnTo>
                    <a:pt x="252893" y="874807"/>
                  </a:lnTo>
                  <a:lnTo>
                    <a:pt x="242841" y="874543"/>
                  </a:lnTo>
                  <a:close/>
                  <a:moveTo>
                    <a:pt x="1117868" y="631825"/>
                  </a:moveTo>
                  <a:lnTo>
                    <a:pt x="1122682" y="632088"/>
                  </a:lnTo>
                  <a:lnTo>
                    <a:pt x="1127497" y="632875"/>
                  </a:lnTo>
                  <a:lnTo>
                    <a:pt x="1132311" y="634449"/>
                  </a:lnTo>
                  <a:lnTo>
                    <a:pt x="1136858" y="636024"/>
                  </a:lnTo>
                  <a:lnTo>
                    <a:pt x="1141137" y="637861"/>
                  </a:lnTo>
                  <a:lnTo>
                    <a:pt x="1145149" y="640485"/>
                  </a:lnTo>
                  <a:lnTo>
                    <a:pt x="1149161" y="643110"/>
                  </a:lnTo>
                  <a:lnTo>
                    <a:pt x="1152638" y="646259"/>
                  </a:lnTo>
                  <a:lnTo>
                    <a:pt x="1155580" y="649671"/>
                  </a:lnTo>
                  <a:lnTo>
                    <a:pt x="1158522" y="653607"/>
                  </a:lnTo>
                  <a:lnTo>
                    <a:pt x="1160929" y="657281"/>
                  </a:lnTo>
                  <a:lnTo>
                    <a:pt x="1162801" y="661480"/>
                  </a:lnTo>
                  <a:lnTo>
                    <a:pt x="1164406" y="665941"/>
                  </a:lnTo>
                  <a:lnTo>
                    <a:pt x="1165743" y="670665"/>
                  </a:lnTo>
                  <a:lnTo>
                    <a:pt x="1166546" y="675389"/>
                  </a:lnTo>
                  <a:lnTo>
                    <a:pt x="1166813" y="680375"/>
                  </a:lnTo>
                  <a:lnTo>
                    <a:pt x="1166546" y="685099"/>
                  </a:lnTo>
                  <a:lnTo>
                    <a:pt x="1165743" y="690085"/>
                  </a:lnTo>
                  <a:lnTo>
                    <a:pt x="1164674" y="694809"/>
                  </a:lnTo>
                  <a:lnTo>
                    <a:pt x="1162801" y="699008"/>
                  </a:lnTo>
                  <a:lnTo>
                    <a:pt x="1160929" y="703207"/>
                  </a:lnTo>
                  <a:lnTo>
                    <a:pt x="1158522" y="707144"/>
                  </a:lnTo>
                  <a:lnTo>
                    <a:pt x="1155580" y="711080"/>
                  </a:lnTo>
                  <a:lnTo>
                    <a:pt x="1152638" y="714492"/>
                  </a:lnTo>
                  <a:lnTo>
                    <a:pt x="1149161" y="717641"/>
                  </a:lnTo>
                  <a:lnTo>
                    <a:pt x="1145149" y="720265"/>
                  </a:lnTo>
                  <a:lnTo>
                    <a:pt x="1141137" y="722627"/>
                  </a:lnTo>
                  <a:lnTo>
                    <a:pt x="1136858" y="724727"/>
                  </a:lnTo>
                  <a:lnTo>
                    <a:pt x="1132311" y="726564"/>
                  </a:lnTo>
                  <a:lnTo>
                    <a:pt x="1127497" y="727613"/>
                  </a:lnTo>
                  <a:lnTo>
                    <a:pt x="1122682" y="728401"/>
                  </a:lnTo>
                  <a:lnTo>
                    <a:pt x="1117868" y="728663"/>
                  </a:lnTo>
                  <a:lnTo>
                    <a:pt x="1112786" y="728401"/>
                  </a:lnTo>
                  <a:lnTo>
                    <a:pt x="1107705" y="727613"/>
                  </a:lnTo>
                  <a:lnTo>
                    <a:pt x="1103158" y="726564"/>
                  </a:lnTo>
                  <a:lnTo>
                    <a:pt x="1098611" y="724727"/>
                  </a:lnTo>
                  <a:lnTo>
                    <a:pt x="1094332" y="722627"/>
                  </a:lnTo>
                  <a:lnTo>
                    <a:pt x="1090052" y="720265"/>
                  </a:lnTo>
                  <a:lnTo>
                    <a:pt x="1086308" y="717641"/>
                  </a:lnTo>
                  <a:lnTo>
                    <a:pt x="1082831" y="714492"/>
                  </a:lnTo>
                  <a:lnTo>
                    <a:pt x="1079889" y="711080"/>
                  </a:lnTo>
                  <a:lnTo>
                    <a:pt x="1076947" y="707144"/>
                  </a:lnTo>
                  <a:lnTo>
                    <a:pt x="1074540" y="703207"/>
                  </a:lnTo>
                  <a:lnTo>
                    <a:pt x="1072668" y="699008"/>
                  </a:lnTo>
                  <a:lnTo>
                    <a:pt x="1070795" y="694809"/>
                  </a:lnTo>
                  <a:lnTo>
                    <a:pt x="1069458" y="690085"/>
                  </a:lnTo>
                  <a:lnTo>
                    <a:pt x="1068656" y="685099"/>
                  </a:lnTo>
                  <a:lnTo>
                    <a:pt x="1068388" y="680375"/>
                  </a:lnTo>
                  <a:lnTo>
                    <a:pt x="1068656" y="675389"/>
                  </a:lnTo>
                  <a:lnTo>
                    <a:pt x="1069458" y="670665"/>
                  </a:lnTo>
                  <a:lnTo>
                    <a:pt x="1070795" y="665941"/>
                  </a:lnTo>
                  <a:lnTo>
                    <a:pt x="1072668" y="661480"/>
                  </a:lnTo>
                  <a:lnTo>
                    <a:pt x="1074540" y="657281"/>
                  </a:lnTo>
                  <a:lnTo>
                    <a:pt x="1076947" y="653607"/>
                  </a:lnTo>
                  <a:lnTo>
                    <a:pt x="1079889" y="649671"/>
                  </a:lnTo>
                  <a:lnTo>
                    <a:pt x="1082831" y="646259"/>
                  </a:lnTo>
                  <a:lnTo>
                    <a:pt x="1086308" y="643110"/>
                  </a:lnTo>
                  <a:lnTo>
                    <a:pt x="1090052" y="640485"/>
                  </a:lnTo>
                  <a:lnTo>
                    <a:pt x="1094332" y="637861"/>
                  </a:lnTo>
                  <a:lnTo>
                    <a:pt x="1098611" y="636024"/>
                  </a:lnTo>
                  <a:lnTo>
                    <a:pt x="1103158" y="634449"/>
                  </a:lnTo>
                  <a:lnTo>
                    <a:pt x="1107705" y="632875"/>
                  </a:lnTo>
                  <a:lnTo>
                    <a:pt x="1112786" y="632088"/>
                  </a:lnTo>
                  <a:lnTo>
                    <a:pt x="1117868" y="631825"/>
                  </a:lnTo>
                  <a:close/>
                  <a:moveTo>
                    <a:pt x="241962" y="631825"/>
                  </a:moveTo>
                  <a:lnTo>
                    <a:pt x="247240" y="632088"/>
                  </a:lnTo>
                  <a:lnTo>
                    <a:pt x="251989" y="632875"/>
                  </a:lnTo>
                  <a:lnTo>
                    <a:pt x="256475" y="634449"/>
                  </a:lnTo>
                  <a:lnTo>
                    <a:pt x="260961" y="636024"/>
                  </a:lnTo>
                  <a:lnTo>
                    <a:pt x="265446" y="637861"/>
                  </a:lnTo>
                  <a:lnTo>
                    <a:pt x="269404" y="640485"/>
                  </a:lnTo>
                  <a:lnTo>
                    <a:pt x="273098" y="643110"/>
                  </a:lnTo>
                  <a:lnTo>
                    <a:pt x="276265" y="646259"/>
                  </a:lnTo>
                  <a:lnTo>
                    <a:pt x="279431" y="649671"/>
                  </a:lnTo>
                  <a:lnTo>
                    <a:pt x="282333" y="653345"/>
                  </a:lnTo>
                  <a:lnTo>
                    <a:pt x="284972" y="657281"/>
                  </a:lnTo>
                  <a:lnTo>
                    <a:pt x="286819" y="661480"/>
                  </a:lnTo>
                  <a:lnTo>
                    <a:pt x="288402" y="665941"/>
                  </a:lnTo>
                  <a:lnTo>
                    <a:pt x="289722" y="670665"/>
                  </a:lnTo>
                  <a:lnTo>
                    <a:pt x="290513" y="675389"/>
                  </a:lnTo>
                  <a:lnTo>
                    <a:pt x="290513" y="680375"/>
                  </a:lnTo>
                  <a:lnTo>
                    <a:pt x="290249" y="685099"/>
                  </a:lnTo>
                  <a:lnTo>
                    <a:pt x="289722" y="690085"/>
                  </a:lnTo>
                  <a:lnTo>
                    <a:pt x="288402" y="694547"/>
                  </a:lnTo>
                  <a:lnTo>
                    <a:pt x="286819" y="699008"/>
                  </a:lnTo>
                  <a:lnTo>
                    <a:pt x="284972" y="703207"/>
                  </a:lnTo>
                  <a:lnTo>
                    <a:pt x="282070" y="707144"/>
                  </a:lnTo>
                  <a:lnTo>
                    <a:pt x="279431" y="711080"/>
                  </a:lnTo>
                  <a:lnTo>
                    <a:pt x="276265" y="714492"/>
                  </a:lnTo>
                  <a:lnTo>
                    <a:pt x="272834" y="717378"/>
                  </a:lnTo>
                  <a:lnTo>
                    <a:pt x="269404" y="720265"/>
                  </a:lnTo>
                  <a:lnTo>
                    <a:pt x="265446" y="722627"/>
                  </a:lnTo>
                  <a:lnTo>
                    <a:pt x="260961" y="724464"/>
                  </a:lnTo>
                  <a:lnTo>
                    <a:pt x="256475" y="726301"/>
                  </a:lnTo>
                  <a:lnTo>
                    <a:pt x="251989" y="727613"/>
                  </a:lnTo>
                  <a:lnTo>
                    <a:pt x="247240" y="728401"/>
                  </a:lnTo>
                  <a:lnTo>
                    <a:pt x="241962" y="728663"/>
                  </a:lnTo>
                  <a:lnTo>
                    <a:pt x="237213" y="728401"/>
                  </a:lnTo>
                  <a:lnTo>
                    <a:pt x="232463" y="727613"/>
                  </a:lnTo>
                  <a:lnTo>
                    <a:pt x="227714" y="726301"/>
                  </a:lnTo>
                  <a:lnTo>
                    <a:pt x="223228" y="724464"/>
                  </a:lnTo>
                  <a:lnTo>
                    <a:pt x="219006" y="722627"/>
                  </a:lnTo>
                  <a:lnTo>
                    <a:pt x="215048" y="720265"/>
                  </a:lnTo>
                  <a:lnTo>
                    <a:pt x="211354" y="717378"/>
                  </a:lnTo>
                  <a:lnTo>
                    <a:pt x="207660" y="714492"/>
                  </a:lnTo>
                  <a:lnTo>
                    <a:pt x="204494" y="711080"/>
                  </a:lnTo>
                  <a:lnTo>
                    <a:pt x="201855" y="707144"/>
                  </a:lnTo>
                  <a:lnTo>
                    <a:pt x="199480" y="703207"/>
                  </a:lnTo>
                  <a:lnTo>
                    <a:pt x="197369" y="699008"/>
                  </a:lnTo>
                  <a:lnTo>
                    <a:pt x="195786" y="694547"/>
                  </a:lnTo>
                  <a:lnTo>
                    <a:pt x="194731" y="690085"/>
                  </a:lnTo>
                  <a:lnTo>
                    <a:pt x="193939" y="685099"/>
                  </a:lnTo>
                  <a:lnTo>
                    <a:pt x="193675" y="680113"/>
                  </a:lnTo>
                  <a:lnTo>
                    <a:pt x="193939" y="675389"/>
                  </a:lnTo>
                  <a:lnTo>
                    <a:pt x="194731" y="670665"/>
                  </a:lnTo>
                  <a:lnTo>
                    <a:pt x="195786" y="665941"/>
                  </a:lnTo>
                  <a:lnTo>
                    <a:pt x="197369" y="661480"/>
                  </a:lnTo>
                  <a:lnTo>
                    <a:pt x="199480" y="657281"/>
                  </a:lnTo>
                  <a:lnTo>
                    <a:pt x="201855" y="653345"/>
                  </a:lnTo>
                  <a:lnTo>
                    <a:pt x="204758" y="649408"/>
                  </a:lnTo>
                  <a:lnTo>
                    <a:pt x="207660" y="645997"/>
                  </a:lnTo>
                  <a:lnTo>
                    <a:pt x="211354" y="643110"/>
                  </a:lnTo>
                  <a:lnTo>
                    <a:pt x="215048" y="640223"/>
                  </a:lnTo>
                  <a:lnTo>
                    <a:pt x="219006" y="637861"/>
                  </a:lnTo>
                  <a:lnTo>
                    <a:pt x="223228" y="636024"/>
                  </a:lnTo>
                  <a:lnTo>
                    <a:pt x="227714" y="634449"/>
                  </a:lnTo>
                  <a:lnTo>
                    <a:pt x="232463" y="632875"/>
                  </a:lnTo>
                  <a:lnTo>
                    <a:pt x="237213" y="632088"/>
                  </a:lnTo>
                  <a:lnTo>
                    <a:pt x="241962" y="631825"/>
                  </a:lnTo>
                  <a:close/>
                  <a:moveTo>
                    <a:pt x="490538" y="446088"/>
                  </a:moveTo>
                  <a:lnTo>
                    <a:pt x="495854" y="450574"/>
                  </a:lnTo>
                  <a:lnTo>
                    <a:pt x="510474" y="462183"/>
                  </a:lnTo>
                  <a:lnTo>
                    <a:pt x="532536" y="480388"/>
                  </a:lnTo>
                  <a:lnTo>
                    <a:pt x="545560" y="491734"/>
                  </a:lnTo>
                  <a:lnTo>
                    <a:pt x="560180" y="504135"/>
                  </a:lnTo>
                  <a:lnTo>
                    <a:pt x="575597" y="517591"/>
                  </a:lnTo>
                  <a:lnTo>
                    <a:pt x="591545" y="532366"/>
                  </a:lnTo>
                  <a:lnTo>
                    <a:pt x="608025" y="547669"/>
                  </a:lnTo>
                  <a:lnTo>
                    <a:pt x="625037" y="563764"/>
                  </a:lnTo>
                  <a:lnTo>
                    <a:pt x="641783" y="580387"/>
                  </a:lnTo>
                  <a:lnTo>
                    <a:pt x="657997" y="597537"/>
                  </a:lnTo>
                  <a:lnTo>
                    <a:pt x="674211" y="614951"/>
                  </a:lnTo>
                  <a:lnTo>
                    <a:pt x="681920" y="623658"/>
                  </a:lnTo>
                  <a:lnTo>
                    <a:pt x="689362" y="632365"/>
                  </a:lnTo>
                  <a:lnTo>
                    <a:pt x="694147" y="633156"/>
                  </a:lnTo>
                  <a:lnTo>
                    <a:pt x="698666" y="633948"/>
                  </a:lnTo>
                  <a:lnTo>
                    <a:pt x="703184" y="635003"/>
                  </a:lnTo>
                  <a:lnTo>
                    <a:pt x="707437" y="636058"/>
                  </a:lnTo>
                  <a:lnTo>
                    <a:pt x="711690" y="637378"/>
                  </a:lnTo>
                  <a:lnTo>
                    <a:pt x="715943" y="638961"/>
                  </a:lnTo>
                  <a:lnTo>
                    <a:pt x="720196" y="640544"/>
                  </a:lnTo>
                  <a:lnTo>
                    <a:pt x="724183" y="642391"/>
                  </a:lnTo>
                  <a:lnTo>
                    <a:pt x="728170" y="644502"/>
                  </a:lnTo>
                  <a:lnTo>
                    <a:pt x="731892" y="646612"/>
                  </a:lnTo>
                  <a:lnTo>
                    <a:pt x="735879" y="648987"/>
                  </a:lnTo>
                  <a:lnTo>
                    <a:pt x="739334" y="651889"/>
                  </a:lnTo>
                  <a:lnTo>
                    <a:pt x="742790" y="654528"/>
                  </a:lnTo>
                  <a:lnTo>
                    <a:pt x="745979" y="657430"/>
                  </a:lnTo>
                  <a:lnTo>
                    <a:pt x="749169" y="660332"/>
                  </a:lnTo>
                  <a:lnTo>
                    <a:pt x="752093" y="663499"/>
                  </a:lnTo>
                  <a:lnTo>
                    <a:pt x="755283" y="666665"/>
                  </a:lnTo>
                  <a:lnTo>
                    <a:pt x="757941" y="670359"/>
                  </a:lnTo>
                  <a:lnTo>
                    <a:pt x="760599" y="673789"/>
                  </a:lnTo>
                  <a:lnTo>
                    <a:pt x="762991" y="677219"/>
                  </a:lnTo>
                  <a:lnTo>
                    <a:pt x="765117" y="680913"/>
                  </a:lnTo>
                  <a:lnTo>
                    <a:pt x="767244" y="684870"/>
                  </a:lnTo>
                  <a:lnTo>
                    <a:pt x="769105" y="689092"/>
                  </a:lnTo>
                  <a:lnTo>
                    <a:pt x="770965" y="693050"/>
                  </a:lnTo>
                  <a:lnTo>
                    <a:pt x="772294" y="697007"/>
                  </a:lnTo>
                  <a:lnTo>
                    <a:pt x="774155" y="701229"/>
                  </a:lnTo>
                  <a:lnTo>
                    <a:pt x="775218" y="705714"/>
                  </a:lnTo>
                  <a:lnTo>
                    <a:pt x="776016" y="710200"/>
                  </a:lnTo>
                  <a:lnTo>
                    <a:pt x="776813" y="714685"/>
                  </a:lnTo>
                  <a:lnTo>
                    <a:pt x="777345" y="719171"/>
                  </a:lnTo>
                  <a:lnTo>
                    <a:pt x="777876" y="723656"/>
                  </a:lnTo>
                  <a:lnTo>
                    <a:pt x="777876" y="728669"/>
                  </a:lnTo>
                  <a:lnTo>
                    <a:pt x="777610" y="734738"/>
                  </a:lnTo>
                  <a:lnTo>
                    <a:pt x="777079" y="740806"/>
                  </a:lnTo>
                  <a:lnTo>
                    <a:pt x="776016" y="746875"/>
                  </a:lnTo>
                  <a:lnTo>
                    <a:pt x="774687" y="752943"/>
                  </a:lnTo>
                  <a:lnTo>
                    <a:pt x="773092" y="758484"/>
                  </a:lnTo>
                  <a:lnTo>
                    <a:pt x="770965" y="764288"/>
                  </a:lnTo>
                  <a:lnTo>
                    <a:pt x="768573" y="769565"/>
                  </a:lnTo>
                  <a:lnTo>
                    <a:pt x="765915" y="774842"/>
                  </a:lnTo>
                  <a:lnTo>
                    <a:pt x="762991" y="779855"/>
                  </a:lnTo>
                  <a:lnTo>
                    <a:pt x="759801" y="784869"/>
                  </a:lnTo>
                  <a:lnTo>
                    <a:pt x="756080" y="789354"/>
                  </a:lnTo>
                  <a:lnTo>
                    <a:pt x="752093" y="793839"/>
                  </a:lnTo>
                  <a:lnTo>
                    <a:pt x="748106" y="798061"/>
                  </a:lnTo>
                  <a:lnTo>
                    <a:pt x="743853" y="802019"/>
                  </a:lnTo>
                  <a:lnTo>
                    <a:pt x="739334" y="805713"/>
                  </a:lnTo>
                  <a:lnTo>
                    <a:pt x="734284" y="809143"/>
                  </a:lnTo>
                  <a:lnTo>
                    <a:pt x="732955" y="809934"/>
                  </a:lnTo>
                  <a:lnTo>
                    <a:pt x="731360" y="810726"/>
                  </a:lnTo>
                  <a:lnTo>
                    <a:pt x="725778" y="813892"/>
                  </a:lnTo>
                  <a:lnTo>
                    <a:pt x="719930" y="816794"/>
                  </a:lnTo>
                  <a:lnTo>
                    <a:pt x="713551" y="819433"/>
                  </a:lnTo>
                  <a:lnTo>
                    <a:pt x="707437" y="821543"/>
                  </a:lnTo>
                  <a:lnTo>
                    <a:pt x="700792" y="823127"/>
                  </a:lnTo>
                  <a:lnTo>
                    <a:pt x="693881" y="824446"/>
                  </a:lnTo>
                  <a:lnTo>
                    <a:pt x="687236" y="825237"/>
                  </a:lnTo>
                  <a:lnTo>
                    <a:pt x="680325" y="825501"/>
                  </a:lnTo>
                  <a:lnTo>
                    <a:pt x="675009" y="825237"/>
                  </a:lnTo>
                  <a:lnTo>
                    <a:pt x="670224" y="824973"/>
                  </a:lnTo>
                  <a:lnTo>
                    <a:pt x="665440" y="824446"/>
                  </a:lnTo>
                  <a:lnTo>
                    <a:pt x="660655" y="823390"/>
                  </a:lnTo>
                  <a:lnTo>
                    <a:pt x="655605" y="822335"/>
                  </a:lnTo>
                  <a:lnTo>
                    <a:pt x="651086" y="821280"/>
                  </a:lnTo>
                  <a:lnTo>
                    <a:pt x="646567" y="819696"/>
                  </a:lnTo>
                  <a:lnTo>
                    <a:pt x="642314" y="817586"/>
                  </a:lnTo>
                  <a:lnTo>
                    <a:pt x="637796" y="815739"/>
                  </a:lnTo>
                  <a:lnTo>
                    <a:pt x="633543" y="813628"/>
                  </a:lnTo>
                  <a:lnTo>
                    <a:pt x="629556" y="811253"/>
                  </a:lnTo>
                  <a:lnTo>
                    <a:pt x="625568" y="808879"/>
                  </a:lnTo>
                  <a:lnTo>
                    <a:pt x="621581" y="806240"/>
                  </a:lnTo>
                  <a:lnTo>
                    <a:pt x="617860" y="803338"/>
                  </a:lnTo>
                  <a:lnTo>
                    <a:pt x="614405" y="800172"/>
                  </a:lnTo>
                  <a:lnTo>
                    <a:pt x="611215" y="797006"/>
                  </a:lnTo>
                  <a:lnTo>
                    <a:pt x="608025" y="793576"/>
                  </a:lnTo>
                  <a:lnTo>
                    <a:pt x="604836" y="790146"/>
                  </a:lnTo>
                  <a:lnTo>
                    <a:pt x="601912" y="786452"/>
                  </a:lnTo>
                  <a:lnTo>
                    <a:pt x="598988" y="782758"/>
                  </a:lnTo>
                  <a:lnTo>
                    <a:pt x="596595" y="778800"/>
                  </a:lnTo>
                  <a:lnTo>
                    <a:pt x="594203" y="774579"/>
                  </a:lnTo>
                  <a:lnTo>
                    <a:pt x="592077" y="770621"/>
                  </a:lnTo>
                  <a:lnTo>
                    <a:pt x="590216" y="766399"/>
                  </a:lnTo>
                  <a:lnTo>
                    <a:pt x="588621" y="761650"/>
                  </a:lnTo>
                  <a:lnTo>
                    <a:pt x="587026" y="757165"/>
                  </a:lnTo>
                  <a:lnTo>
                    <a:pt x="585697" y="752679"/>
                  </a:lnTo>
                  <a:lnTo>
                    <a:pt x="584634" y="748194"/>
                  </a:lnTo>
                  <a:lnTo>
                    <a:pt x="583571" y="743181"/>
                  </a:lnTo>
                  <a:lnTo>
                    <a:pt x="583039" y="738431"/>
                  </a:lnTo>
                  <a:lnTo>
                    <a:pt x="582508" y="733418"/>
                  </a:lnTo>
                  <a:lnTo>
                    <a:pt x="582508" y="728669"/>
                  </a:lnTo>
                  <a:lnTo>
                    <a:pt x="582508" y="724711"/>
                  </a:lnTo>
                  <a:lnTo>
                    <a:pt x="582773" y="721017"/>
                  </a:lnTo>
                  <a:lnTo>
                    <a:pt x="583837" y="714157"/>
                  </a:lnTo>
                  <a:lnTo>
                    <a:pt x="585432" y="707034"/>
                  </a:lnTo>
                  <a:lnTo>
                    <a:pt x="587292" y="700173"/>
                  </a:lnTo>
                  <a:lnTo>
                    <a:pt x="581976" y="689883"/>
                  </a:lnTo>
                  <a:lnTo>
                    <a:pt x="576660" y="679330"/>
                  </a:lnTo>
                  <a:lnTo>
                    <a:pt x="566825" y="657958"/>
                  </a:lnTo>
                  <a:lnTo>
                    <a:pt x="557256" y="636322"/>
                  </a:lnTo>
                  <a:lnTo>
                    <a:pt x="548218" y="614687"/>
                  </a:lnTo>
                  <a:lnTo>
                    <a:pt x="539447" y="592787"/>
                  </a:lnTo>
                  <a:lnTo>
                    <a:pt x="531738" y="571943"/>
                  </a:lnTo>
                  <a:lnTo>
                    <a:pt x="524296" y="551627"/>
                  </a:lnTo>
                  <a:lnTo>
                    <a:pt x="517651" y="532366"/>
                  </a:lnTo>
                  <a:lnTo>
                    <a:pt x="511537" y="514425"/>
                  </a:lnTo>
                  <a:lnTo>
                    <a:pt x="505955" y="497802"/>
                  </a:lnTo>
                  <a:lnTo>
                    <a:pt x="497715" y="470626"/>
                  </a:lnTo>
                  <a:lnTo>
                    <a:pt x="492399" y="452684"/>
                  </a:lnTo>
                  <a:lnTo>
                    <a:pt x="490538" y="446088"/>
                  </a:lnTo>
                  <a:close/>
                  <a:moveTo>
                    <a:pt x="1057656" y="412750"/>
                  </a:moveTo>
                  <a:lnTo>
                    <a:pt x="1062483" y="412750"/>
                  </a:lnTo>
                  <a:lnTo>
                    <a:pt x="1067042" y="413278"/>
                  </a:lnTo>
                  <a:lnTo>
                    <a:pt x="1071602" y="414333"/>
                  </a:lnTo>
                  <a:lnTo>
                    <a:pt x="1076429" y="415653"/>
                  </a:lnTo>
                  <a:lnTo>
                    <a:pt x="1080720" y="417500"/>
                  </a:lnTo>
                  <a:lnTo>
                    <a:pt x="1084743" y="419874"/>
                  </a:lnTo>
                  <a:lnTo>
                    <a:pt x="1088498" y="422249"/>
                  </a:lnTo>
                  <a:lnTo>
                    <a:pt x="1092520" y="425416"/>
                  </a:lnTo>
                  <a:lnTo>
                    <a:pt x="1096007" y="429110"/>
                  </a:lnTo>
                  <a:lnTo>
                    <a:pt x="1098957" y="432804"/>
                  </a:lnTo>
                  <a:lnTo>
                    <a:pt x="1101639" y="436762"/>
                  </a:lnTo>
                  <a:lnTo>
                    <a:pt x="1103784" y="441247"/>
                  </a:lnTo>
                  <a:lnTo>
                    <a:pt x="1105662" y="445997"/>
                  </a:lnTo>
                  <a:lnTo>
                    <a:pt x="1107002" y="450483"/>
                  </a:lnTo>
                  <a:lnTo>
                    <a:pt x="1107807" y="454968"/>
                  </a:lnTo>
                  <a:lnTo>
                    <a:pt x="1108075" y="459718"/>
                  </a:lnTo>
                  <a:lnTo>
                    <a:pt x="1108075" y="464467"/>
                  </a:lnTo>
                  <a:lnTo>
                    <a:pt x="1107539" y="469217"/>
                  </a:lnTo>
                  <a:lnTo>
                    <a:pt x="1106466" y="473703"/>
                  </a:lnTo>
                  <a:lnTo>
                    <a:pt x="1105125" y="477924"/>
                  </a:lnTo>
                  <a:lnTo>
                    <a:pt x="1103248" y="482146"/>
                  </a:lnTo>
                  <a:lnTo>
                    <a:pt x="1101102" y="486632"/>
                  </a:lnTo>
                  <a:lnTo>
                    <a:pt x="1098420" y="490326"/>
                  </a:lnTo>
                  <a:lnTo>
                    <a:pt x="1095202" y="494020"/>
                  </a:lnTo>
                  <a:lnTo>
                    <a:pt x="1091716" y="497187"/>
                  </a:lnTo>
                  <a:lnTo>
                    <a:pt x="1087693" y="500353"/>
                  </a:lnTo>
                  <a:lnTo>
                    <a:pt x="1083670" y="503255"/>
                  </a:lnTo>
                  <a:lnTo>
                    <a:pt x="1079111" y="505366"/>
                  </a:lnTo>
                  <a:lnTo>
                    <a:pt x="1074552" y="507213"/>
                  </a:lnTo>
                  <a:lnTo>
                    <a:pt x="1069724" y="508533"/>
                  </a:lnTo>
                  <a:lnTo>
                    <a:pt x="1065165" y="509324"/>
                  </a:lnTo>
                  <a:lnTo>
                    <a:pt x="1060338" y="509588"/>
                  </a:lnTo>
                  <a:lnTo>
                    <a:pt x="1055779" y="509588"/>
                  </a:lnTo>
                  <a:lnTo>
                    <a:pt x="1050683" y="509060"/>
                  </a:lnTo>
                  <a:lnTo>
                    <a:pt x="1046124" y="508005"/>
                  </a:lnTo>
                  <a:lnTo>
                    <a:pt x="1041833" y="506686"/>
                  </a:lnTo>
                  <a:lnTo>
                    <a:pt x="1037542" y="504839"/>
                  </a:lnTo>
                  <a:lnTo>
                    <a:pt x="1033251" y="502464"/>
                  </a:lnTo>
                  <a:lnTo>
                    <a:pt x="1029228" y="499561"/>
                  </a:lnTo>
                  <a:lnTo>
                    <a:pt x="1025473" y="496659"/>
                  </a:lnTo>
                  <a:lnTo>
                    <a:pt x="1022255" y="493229"/>
                  </a:lnTo>
                  <a:lnTo>
                    <a:pt x="1019305" y="489534"/>
                  </a:lnTo>
                  <a:lnTo>
                    <a:pt x="1016355" y="485313"/>
                  </a:lnTo>
                  <a:lnTo>
                    <a:pt x="1013941" y="480827"/>
                  </a:lnTo>
                  <a:lnTo>
                    <a:pt x="1012064" y="476341"/>
                  </a:lnTo>
                  <a:lnTo>
                    <a:pt x="1010991" y="471856"/>
                  </a:lnTo>
                  <a:lnTo>
                    <a:pt x="1009918" y="467106"/>
                  </a:lnTo>
                  <a:lnTo>
                    <a:pt x="1009650" y="462357"/>
                  </a:lnTo>
                  <a:lnTo>
                    <a:pt x="1009650" y="457607"/>
                  </a:lnTo>
                  <a:lnTo>
                    <a:pt x="1010455" y="453121"/>
                  </a:lnTo>
                  <a:lnTo>
                    <a:pt x="1011259" y="448636"/>
                  </a:lnTo>
                  <a:lnTo>
                    <a:pt x="1012869" y="443886"/>
                  </a:lnTo>
                  <a:lnTo>
                    <a:pt x="1014478" y="439664"/>
                  </a:lnTo>
                  <a:lnTo>
                    <a:pt x="1017160" y="435706"/>
                  </a:lnTo>
                  <a:lnTo>
                    <a:pt x="1019841" y="432012"/>
                  </a:lnTo>
                  <a:lnTo>
                    <a:pt x="1022791" y="428318"/>
                  </a:lnTo>
                  <a:lnTo>
                    <a:pt x="1026278" y="424624"/>
                  </a:lnTo>
                  <a:lnTo>
                    <a:pt x="1030033" y="421721"/>
                  </a:lnTo>
                  <a:lnTo>
                    <a:pt x="1034324" y="419083"/>
                  </a:lnTo>
                  <a:lnTo>
                    <a:pt x="1038883" y="416708"/>
                  </a:lnTo>
                  <a:lnTo>
                    <a:pt x="1043442" y="415125"/>
                  </a:lnTo>
                  <a:lnTo>
                    <a:pt x="1048269" y="413806"/>
                  </a:lnTo>
                  <a:lnTo>
                    <a:pt x="1052829" y="413014"/>
                  </a:lnTo>
                  <a:lnTo>
                    <a:pt x="1057656" y="412750"/>
                  </a:lnTo>
                  <a:close/>
                  <a:moveTo>
                    <a:pt x="297411" y="412750"/>
                  </a:moveTo>
                  <a:lnTo>
                    <a:pt x="301885" y="412750"/>
                  </a:lnTo>
                  <a:lnTo>
                    <a:pt x="306885" y="413014"/>
                  </a:lnTo>
                  <a:lnTo>
                    <a:pt x="311358" y="413806"/>
                  </a:lnTo>
                  <a:lnTo>
                    <a:pt x="316095" y="415125"/>
                  </a:lnTo>
                  <a:lnTo>
                    <a:pt x="320568" y="416708"/>
                  </a:lnTo>
                  <a:lnTo>
                    <a:pt x="325042" y="419083"/>
                  </a:lnTo>
                  <a:lnTo>
                    <a:pt x="329252" y="421721"/>
                  </a:lnTo>
                  <a:lnTo>
                    <a:pt x="332936" y="424624"/>
                  </a:lnTo>
                  <a:lnTo>
                    <a:pt x="336357" y="428318"/>
                  </a:lnTo>
                  <a:lnTo>
                    <a:pt x="339252" y="432012"/>
                  </a:lnTo>
                  <a:lnTo>
                    <a:pt x="342146" y="435706"/>
                  </a:lnTo>
                  <a:lnTo>
                    <a:pt x="344251" y="439664"/>
                  </a:lnTo>
                  <a:lnTo>
                    <a:pt x="346093" y="443886"/>
                  </a:lnTo>
                  <a:lnTo>
                    <a:pt x="347672" y="448636"/>
                  </a:lnTo>
                  <a:lnTo>
                    <a:pt x="348462" y="453121"/>
                  </a:lnTo>
                  <a:lnTo>
                    <a:pt x="348988" y="457607"/>
                  </a:lnTo>
                  <a:lnTo>
                    <a:pt x="349251" y="462357"/>
                  </a:lnTo>
                  <a:lnTo>
                    <a:pt x="348725" y="467106"/>
                  </a:lnTo>
                  <a:lnTo>
                    <a:pt x="347936" y="471856"/>
                  </a:lnTo>
                  <a:lnTo>
                    <a:pt x="346883" y="476341"/>
                  </a:lnTo>
                  <a:lnTo>
                    <a:pt x="345041" y="480827"/>
                  </a:lnTo>
                  <a:lnTo>
                    <a:pt x="342673" y="485313"/>
                  </a:lnTo>
                  <a:lnTo>
                    <a:pt x="339778" y="489534"/>
                  </a:lnTo>
                  <a:lnTo>
                    <a:pt x="336883" y="493229"/>
                  </a:lnTo>
                  <a:lnTo>
                    <a:pt x="333462" y="496659"/>
                  </a:lnTo>
                  <a:lnTo>
                    <a:pt x="330042" y="499561"/>
                  </a:lnTo>
                  <a:lnTo>
                    <a:pt x="326094" y="502464"/>
                  </a:lnTo>
                  <a:lnTo>
                    <a:pt x="322147" y="504839"/>
                  </a:lnTo>
                  <a:lnTo>
                    <a:pt x="317674" y="506686"/>
                  </a:lnTo>
                  <a:lnTo>
                    <a:pt x="313463" y="508005"/>
                  </a:lnTo>
                  <a:lnTo>
                    <a:pt x="308990" y="509060"/>
                  </a:lnTo>
                  <a:lnTo>
                    <a:pt x="304253" y="509588"/>
                  </a:lnTo>
                  <a:lnTo>
                    <a:pt x="299517" y="509588"/>
                  </a:lnTo>
                  <a:lnTo>
                    <a:pt x="294780" y="509324"/>
                  </a:lnTo>
                  <a:lnTo>
                    <a:pt x="290306" y="508533"/>
                  </a:lnTo>
                  <a:lnTo>
                    <a:pt x="285833" y="507213"/>
                  </a:lnTo>
                  <a:lnTo>
                    <a:pt x="281096" y="505366"/>
                  </a:lnTo>
                  <a:lnTo>
                    <a:pt x="276623" y="503255"/>
                  </a:lnTo>
                  <a:lnTo>
                    <a:pt x="272412" y="500353"/>
                  </a:lnTo>
                  <a:lnTo>
                    <a:pt x="268728" y="497187"/>
                  </a:lnTo>
                  <a:lnTo>
                    <a:pt x="265044" y="494020"/>
                  </a:lnTo>
                  <a:lnTo>
                    <a:pt x="262150" y="490326"/>
                  </a:lnTo>
                  <a:lnTo>
                    <a:pt x="259518" y="486632"/>
                  </a:lnTo>
                  <a:lnTo>
                    <a:pt x="257413" y="482146"/>
                  </a:lnTo>
                  <a:lnTo>
                    <a:pt x="255571" y="477924"/>
                  </a:lnTo>
                  <a:lnTo>
                    <a:pt x="254255" y="473703"/>
                  </a:lnTo>
                  <a:lnTo>
                    <a:pt x="253203" y="469217"/>
                  </a:lnTo>
                  <a:lnTo>
                    <a:pt x="252676" y="464467"/>
                  </a:lnTo>
                  <a:lnTo>
                    <a:pt x="252413" y="459718"/>
                  </a:lnTo>
                  <a:lnTo>
                    <a:pt x="252940" y="454968"/>
                  </a:lnTo>
                  <a:lnTo>
                    <a:pt x="253729" y="450483"/>
                  </a:lnTo>
                  <a:lnTo>
                    <a:pt x="255045" y="445997"/>
                  </a:lnTo>
                  <a:lnTo>
                    <a:pt x="256624" y="441247"/>
                  </a:lnTo>
                  <a:lnTo>
                    <a:pt x="258992" y="436762"/>
                  </a:lnTo>
                  <a:lnTo>
                    <a:pt x="261623" y="432804"/>
                  </a:lnTo>
                  <a:lnTo>
                    <a:pt x="264518" y="428846"/>
                  </a:lnTo>
                  <a:lnTo>
                    <a:pt x="268202" y="425416"/>
                  </a:lnTo>
                  <a:lnTo>
                    <a:pt x="271623" y="422249"/>
                  </a:lnTo>
                  <a:lnTo>
                    <a:pt x="275570" y="419611"/>
                  </a:lnTo>
                  <a:lnTo>
                    <a:pt x="279517" y="417500"/>
                  </a:lnTo>
                  <a:lnTo>
                    <a:pt x="283728" y="415653"/>
                  </a:lnTo>
                  <a:lnTo>
                    <a:pt x="288464" y="414333"/>
                  </a:lnTo>
                  <a:lnTo>
                    <a:pt x="292938" y="413278"/>
                  </a:lnTo>
                  <a:lnTo>
                    <a:pt x="297411" y="412750"/>
                  </a:lnTo>
                  <a:close/>
                  <a:moveTo>
                    <a:pt x="900507" y="252413"/>
                  </a:moveTo>
                  <a:lnTo>
                    <a:pt x="905256" y="252941"/>
                  </a:lnTo>
                  <a:lnTo>
                    <a:pt x="910006" y="253732"/>
                  </a:lnTo>
                  <a:lnTo>
                    <a:pt x="914491" y="254788"/>
                  </a:lnTo>
                  <a:lnTo>
                    <a:pt x="918977" y="256635"/>
                  </a:lnTo>
                  <a:lnTo>
                    <a:pt x="923463" y="259274"/>
                  </a:lnTo>
                  <a:lnTo>
                    <a:pt x="927685" y="261912"/>
                  </a:lnTo>
                  <a:lnTo>
                    <a:pt x="931379" y="264815"/>
                  </a:lnTo>
                  <a:lnTo>
                    <a:pt x="934809" y="267981"/>
                  </a:lnTo>
                  <a:lnTo>
                    <a:pt x="937711" y="271675"/>
                  </a:lnTo>
                  <a:lnTo>
                    <a:pt x="940350" y="275633"/>
                  </a:lnTo>
                  <a:lnTo>
                    <a:pt x="942989" y="279855"/>
                  </a:lnTo>
                  <a:lnTo>
                    <a:pt x="944572" y="284077"/>
                  </a:lnTo>
                  <a:lnTo>
                    <a:pt x="946155" y="288299"/>
                  </a:lnTo>
                  <a:lnTo>
                    <a:pt x="946947" y="292784"/>
                  </a:lnTo>
                  <a:lnTo>
                    <a:pt x="947474" y="297798"/>
                  </a:lnTo>
                  <a:lnTo>
                    <a:pt x="947738" y="302283"/>
                  </a:lnTo>
                  <a:lnTo>
                    <a:pt x="947474" y="307033"/>
                  </a:lnTo>
                  <a:lnTo>
                    <a:pt x="946683" y="311519"/>
                  </a:lnTo>
                  <a:lnTo>
                    <a:pt x="945363" y="316532"/>
                  </a:lnTo>
                  <a:lnTo>
                    <a:pt x="943516" y="320754"/>
                  </a:lnTo>
                  <a:lnTo>
                    <a:pt x="941142" y="325240"/>
                  </a:lnTo>
                  <a:lnTo>
                    <a:pt x="938503" y="329197"/>
                  </a:lnTo>
                  <a:lnTo>
                    <a:pt x="935337" y="333155"/>
                  </a:lnTo>
                  <a:lnTo>
                    <a:pt x="932170" y="336586"/>
                  </a:lnTo>
                  <a:lnTo>
                    <a:pt x="928476" y="339752"/>
                  </a:lnTo>
                  <a:lnTo>
                    <a:pt x="924782" y="342391"/>
                  </a:lnTo>
                  <a:lnTo>
                    <a:pt x="920296" y="344502"/>
                  </a:lnTo>
                  <a:lnTo>
                    <a:pt x="916075" y="346349"/>
                  </a:lnTo>
                  <a:lnTo>
                    <a:pt x="911853" y="347668"/>
                  </a:lnTo>
                  <a:lnTo>
                    <a:pt x="907367" y="348723"/>
                  </a:lnTo>
                  <a:lnTo>
                    <a:pt x="902354" y="349251"/>
                  </a:lnTo>
                  <a:lnTo>
                    <a:pt x="897868" y="349251"/>
                  </a:lnTo>
                  <a:lnTo>
                    <a:pt x="893118" y="348987"/>
                  </a:lnTo>
                  <a:lnTo>
                    <a:pt x="888633" y="348196"/>
                  </a:lnTo>
                  <a:lnTo>
                    <a:pt x="883883" y="346876"/>
                  </a:lnTo>
                  <a:lnTo>
                    <a:pt x="879398" y="345293"/>
                  </a:lnTo>
                  <a:lnTo>
                    <a:pt x="874912" y="342918"/>
                  </a:lnTo>
                  <a:lnTo>
                    <a:pt x="870954" y="340280"/>
                  </a:lnTo>
                  <a:lnTo>
                    <a:pt x="866996" y="337377"/>
                  </a:lnTo>
                  <a:lnTo>
                    <a:pt x="863566" y="333947"/>
                  </a:lnTo>
                  <a:lnTo>
                    <a:pt x="860399" y="330253"/>
                  </a:lnTo>
                  <a:lnTo>
                    <a:pt x="857761" y="326295"/>
                  </a:lnTo>
                  <a:lnTo>
                    <a:pt x="855650" y="322337"/>
                  </a:lnTo>
                  <a:lnTo>
                    <a:pt x="853803" y="318115"/>
                  </a:lnTo>
                  <a:lnTo>
                    <a:pt x="852483" y="313366"/>
                  </a:lnTo>
                  <a:lnTo>
                    <a:pt x="851428" y="308880"/>
                  </a:lnTo>
                  <a:lnTo>
                    <a:pt x="850900" y="304394"/>
                  </a:lnTo>
                  <a:lnTo>
                    <a:pt x="850900" y="299645"/>
                  </a:lnTo>
                  <a:lnTo>
                    <a:pt x="851164" y="294895"/>
                  </a:lnTo>
                  <a:lnTo>
                    <a:pt x="851956" y="290146"/>
                  </a:lnTo>
                  <a:lnTo>
                    <a:pt x="853275" y="285660"/>
                  </a:lnTo>
                  <a:lnTo>
                    <a:pt x="854858" y="281174"/>
                  </a:lnTo>
                  <a:lnTo>
                    <a:pt x="857233" y="276689"/>
                  </a:lnTo>
                  <a:lnTo>
                    <a:pt x="859872" y="272467"/>
                  </a:lnTo>
                  <a:lnTo>
                    <a:pt x="862774" y="268773"/>
                  </a:lnTo>
                  <a:lnTo>
                    <a:pt x="866204" y="265342"/>
                  </a:lnTo>
                  <a:lnTo>
                    <a:pt x="869898" y="262440"/>
                  </a:lnTo>
                  <a:lnTo>
                    <a:pt x="873856" y="259801"/>
                  </a:lnTo>
                  <a:lnTo>
                    <a:pt x="877814" y="257427"/>
                  </a:lnTo>
                  <a:lnTo>
                    <a:pt x="882036" y="255579"/>
                  </a:lnTo>
                  <a:lnTo>
                    <a:pt x="886786" y="254260"/>
                  </a:lnTo>
                  <a:lnTo>
                    <a:pt x="891271" y="253205"/>
                  </a:lnTo>
                  <a:lnTo>
                    <a:pt x="895757" y="252677"/>
                  </a:lnTo>
                  <a:lnTo>
                    <a:pt x="900507" y="252413"/>
                  </a:lnTo>
                  <a:close/>
                  <a:moveTo>
                    <a:pt x="459854" y="252413"/>
                  </a:moveTo>
                  <a:lnTo>
                    <a:pt x="464590" y="252677"/>
                  </a:lnTo>
                  <a:lnTo>
                    <a:pt x="469064" y="253205"/>
                  </a:lnTo>
                  <a:lnTo>
                    <a:pt x="473800" y="253996"/>
                  </a:lnTo>
                  <a:lnTo>
                    <a:pt x="478274" y="255579"/>
                  </a:lnTo>
                  <a:lnTo>
                    <a:pt x="482484" y="257427"/>
                  </a:lnTo>
                  <a:lnTo>
                    <a:pt x="486431" y="259801"/>
                  </a:lnTo>
                  <a:lnTo>
                    <a:pt x="490115" y="262440"/>
                  </a:lnTo>
                  <a:lnTo>
                    <a:pt x="494063" y="265342"/>
                  </a:lnTo>
                  <a:lnTo>
                    <a:pt x="497483" y="268773"/>
                  </a:lnTo>
                  <a:lnTo>
                    <a:pt x="500378" y="272467"/>
                  </a:lnTo>
                  <a:lnTo>
                    <a:pt x="503010" y="276689"/>
                  </a:lnTo>
                  <a:lnTo>
                    <a:pt x="505115" y="281174"/>
                  </a:lnTo>
                  <a:lnTo>
                    <a:pt x="506957" y="285660"/>
                  </a:lnTo>
                  <a:lnTo>
                    <a:pt x="508273" y="290410"/>
                  </a:lnTo>
                  <a:lnTo>
                    <a:pt x="509325" y="294895"/>
                  </a:lnTo>
                  <a:lnTo>
                    <a:pt x="509588" y="299909"/>
                  </a:lnTo>
                  <a:lnTo>
                    <a:pt x="509588" y="304394"/>
                  </a:lnTo>
                  <a:lnTo>
                    <a:pt x="508799" y="308880"/>
                  </a:lnTo>
                  <a:lnTo>
                    <a:pt x="507746" y="313366"/>
                  </a:lnTo>
                  <a:lnTo>
                    <a:pt x="506430" y="318115"/>
                  </a:lnTo>
                  <a:lnTo>
                    <a:pt x="504588" y="322337"/>
                  </a:lnTo>
                  <a:lnTo>
                    <a:pt x="502220" y="326295"/>
                  </a:lnTo>
                  <a:lnTo>
                    <a:pt x="499852" y="330253"/>
                  </a:lnTo>
                  <a:lnTo>
                    <a:pt x="496694" y="333947"/>
                  </a:lnTo>
                  <a:lnTo>
                    <a:pt x="493273" y="337377"/>
                  </a:lnTo>
                  <a:lnTo>
                    <a:pt x="489326" y="340280"/>
                  </a:lnTo>
                  <a:lnTo>
                    <a:pt x="485379" y="342918"/>
                  </a:lnTo>
                  <a:lnTo>
                    <a:pt x="480905" y="345293"/>
                  </a:lnTo>
                  <a:lnTo>
                    <a:pt x="476432" y="346876"/>
                  </a:lnTo>
                  <a:lnTo>
                    <a:pt x="471958" y="348196"/>
                  </a:lnTo>
                  <a:lnTo>
                    <a:pt x="466958" y="348987"/>
                  </a:lnTo>
                  <a:lnTo>
                    <a:pt x="462485" y="349251"/>
                  </a:lnTo>
                  <a:lnTo>
                    <a:pt x="457748" y="349251"/>
                  </a:lnTo>
                  <a:lnTo>
                    <a:pt x="453275" y="348723"/>
                  </a:lnTo>
                  <a:lnTo>
                    <a:pt x="448538" y="347668"/>
                  </a:lnTo>
                  <a:lnTo>
                    <a:pt x="444328" y="346349"/>
                  </a:lnTo>
                  <a:lnTo>
                    <a:pt x="440118" y="344502"/>
                  </a:lnTo>
                  <a:lnTo>
                    <a:pt x="435907" y="342391"/>
                  </a:lnTo>
                  <a:lnTo>
                    <a:pt x="431960" y="339752"/>
                  </a:lnTo>
                  <a:lnTo>
                    <a:pt x="428276" y="336850"/>
                  </a:lnTo>
                  <a:lnTo>
                    <a:pt x="425118" y="333155"/>
                  </a:lnTo>
                  <a:lnTo>
                    <a:pt x="421960" y="329461"/>
                  </a:lnTo>
                  <a:lnTo>
                    <a:pt x="419329" y="325240"/>
                  </a:lnTo>
                  <a:lnTo>
                    <a:pt x="417224" y="320754"/>
                  </a:lnTo>
                  <a:lnTo>
                    <a:pt x="415119" y="316268"/>
                  </a:lnTo>
                  <a:lnTo>
                    <a:pt x="413803" y="311519"/>
                  </a:lnTo>
                  <a:lnTo>
                    <a:pt x="413013" y="307033"/>
                  </a:lnTo>
                  <a:lnTo>
                    <a:pt x="412750" y="302283"/>
                  </a:lnTo>
                  <a:lnTo>
                    <a:pt x="413013" y="297798"/>
                  </a:lnTo>
                  <a:lnTo>
                    <a:pt x="413540" y="292784"/>
                  </a:lnTo>
                  <a:lnTo>
                    <a:pt x="414329" y="288299"/>
                  </a:lnTo>
                  <a:lnTo>
                    <a:pt x="416171" y="284077"/>
                  </a:lnTo>
                  <a:lnTo>
                    <a:pt x="417750" y="279855"/>
                  </a:lnTo>
                  <a:lnTo>
                    <a:pt x="420118" y="275633"/>
                  </a:lnTo>
                  <a:lnTo>
                    <a:pt x="422750" y="271675"/>
                  </a:lnTo>
                  <a:lnTo>
                    <a:pt x="425644" y="267981"/>
                  </a:lnTo>
                  <a:lnTo>
                    <a:pt x="429065" y="264815"/>
                  </a:lnTo>
                  <a:lnTo>
                    <a:pt x="432749" y="261912"/>
                  </a:lnTo>
                  <a:lnTo>
                    <a:pt x="437223" y="259274"/>
                  </a:lnTo>
                  <a:lnTo>
                    <a:pt x="441433" y="256635"/>
                  </a:lnTo>
                  <a:lnTo>
                    <a:pt x="445907" y="254788"/>
                  </a:lnTo>
                  <a:lnTo>
                    <a:pt x="450380" y="253732"/>
                  </a:lnTo>
                  <a:lnTo>
                    <a:pt x="455380" y="252941"/>
                  </a:lnTo>
                  <a:lnTo>
                    <a:pt x="459854" y="252413"/>
                  </a:lnTo>
                  <a:close/>
                  <a:moveTo>
                    <a:pt x="680376" y="193675"/>
                  </a:moveTo>
                  <a:lnTo>
                    <a:pt x="685390" y="193943"/>
                  </a:lnTo>
                  <a:lnTo>
                    <a:pt x="690139" y="194748"/>
                  </a:lnTo>
                  <a:lnTo>
                    <a:pt x="694625" y="195821"/>
                  </a:lnTo>
                  <a:lnTo>
                    <a:pt x="699374" y="197430"/>
                  </a:lnTo>
                  <a:lnTo>
                    <a:pt x="703332" y="199575"/>
                  </a:lnTo>
                  <a:lnTo>
                    <a:pt x="707290" y="201989"/>
                  </a:lnTo>
                  <a:lnTo>
                    <a:pt x="710984" y="204939"/>
                  </a:lnTo>
                  <a:lnTo>
                    <a:pt x="714415" y="208157"/>
                  </a:lnTo>
                  <a:lnTo>
                    <a:pt x="717845" y="211644"/>
                  </a:lnTo>
                  <a:lnTo>
                    <a:pt x="720483" y="215398"/>
                  </a:lnTo>
                  <a:lnTo>
                    <a:pt x="722858" y="219421"/>
                  </a:lnTo>
                  <a:lnTo>
                    <a:pt x="724969" y="223712"/>
                  </a:lnTo>
                  <a:lnTo>
                    <a:pt x="726552" y="228271"/>
                  </a:lnTo>
                  <a:lnTo>
                    <a:pt x="727608" y="232831"/>
                  </a:lnTo>
                  <a:lnTo>
                    <a:pt x="728399" y="237658"/>
                  </a:lnTo>
                  <a:lnTo>
                    <a:pt x="728663" y="243022"/>
                  </a:lnTo>
                  <a:lnTo>
                    <a:pt x="728399" y="247849"/>
                  </a:lnTo>
                  <a:lnTo>
                    <a:pt x="727608" y="252676"/>
                  </a:lnTo>
                  <a:lnTo>
                    <a:pt x="726552" y="257504"/>
                  </a:lnTo>
                  <a:lnTo>
                    <a:pt x="724969" y="262063"/>
                  </a:lnTo>
                  <a:lnTo>
                    <a:pt x="722858" y="266354"/>
                  </a:lnTo>
                  <a:lnTo>
                    <a:pt x="720483" y="270377"/>
                  </a:lnTo>
                  <a:lnTo>
                    <a:pt x="717845" y="274132"/>
                  </a:lnTo>
                  <a:lnTo>
                    <a:pt x="714415" y="277618"/>
                  </a:lnTo>
                  <a:lnTo>
                    <a:pt x="710984" y="281104"/>
                  </a:lnTo>
                  <a:lnTo>
                    <a:pt x="707290" y="283786"/>
                  </a:lnTo>
                  <a:lnTo>
                    <a:pt x="703332" y="286200"/>
                  </a:lnTo>
                  <a:lnTo>
                    <a:pt x="699374" y="288345"/>
                  </a:lnTo>
                  <a:lnTo>
                    <a:pt x="694625" y="289955"/>
                  </a:lnTo>
                  <a:lnTo>
                    <a:pt x="690139" y="291027"/>
                  </a:lnTo>
                  <a:lnTo>
                    <a:pt x="685390" y="291832"/>
                  </a:lnTo>
                  <a:lnTo>
                    <a:pt x="680376" y="292100"/>
                  </a:lnTo>
                  <a:lnTo>
                    <a:pt x="675363" y="291832"/>
                  </a:lnTo>
                  <a:lnTo>
                    <a:pt x="670613" y="291027"/>
                  </a:lnTo>
                  <a:lnTo>
                    <a:pt x="665864" y="289955"/>
                  </a:lnTo>
                  <a:lnTo>
                    <a:pt x="661642" y="288345"/>
                  </a:lnTo>
                  <a:lnTo>
                    <a:pt x="657156" y="286200"/>
                  </a:lnTo>
                  <a:lnTo>
                    <a:pt x="653198" y="283786"/>
                  </a:lnTo>
                  <a:lnTo>
                    <a:pt x="649504" y="281104"/>
                  </a:lnTo>
                  <a:lnTo>
                    <a:pt x="646074" y="277618"/>
                  </a:lnTo>
                  <a:lnTo>
                    <a:pt x="642908" y="274132"/>
                  </a:lnTo>
                  <a:lnTo>
                    <a:pt x="640005" y="270377"/>
                  </a:lnTo>
                  <a:lnTo>
                    <a:pt x="637630" y="266354"/>
                  </a:lnTo>
                  <a:lnTo>
                    <a:pt x="635519" y="262063"/>
                  </a:lnTo>
                  <a:lnTo>
                    <a:pt x="633936" y="257504"/>
                  </a:lnTo>
                  <a:lnTo>
                    <a:pt x="632881" y="252676"/>
                  </a:lnTo>
                  <a:lnTo>
                    <a:pt x="632089" y="247849"/>
                  </a:lnTo>
                  <a:lnTo>
                    <a:pt x="631825" y="243022"/>
                  </a:lnTo>
                  <a:lnTo>
                    <a:pt x="632089" y="237658"/>
                  </a:lnTo>
                  <a:lnTo>
                    <a:pt x="632881" y="232831"/>
                  </a:lnTo>
                  <a:lnTo>
                    <a:pt x="633936" y="228271"/>
                  </a:lnTo>
                  <a:lnTo>
                    <a:pt x="635519" y="223712"/>
                  </a:lnTo>
                  <a:lnTo>
                    <a:pt x="637630" y="219421"/>
                  </a:lnTo>
                  <a:lnTo>
                    <a:pt x="640005" y="215398"/>
                  </a:lnTo>
                  <a:lnTo>
                    <a:pt x="642908" y="211644"/>
                  </a:lnTo>
                  <a:lnTo>
                    <a:pt x="646074" y="208157"/>
                  </a:lnTo>
                  <a:lnTo>
                    <a:pt x="649504" y="204939"/>
                  </a:lnTo>
                  <a:lnTo>
                    <a:pt x="653198" y="201989"/>
                  </a:lnTo>
                  <a:lnTo>
                    <a:pt x="657156" y="199575"/>
                  </a:lnTo>
                  <a:lnTo>
                    <a:pt x="661642" y="197430"/>
                  </a:lnTo>
                  <a:lnTo>
                    <a:pt x="665864" y="195821"/>
                  </a:lnTo>
                  <a:lnTo>
                    <a:pt x="670613" y="194748"/>
                  </a:lnTo>
                  <a:lnTo>
                    <a:pt x="675363" y="193943"/>
                  </a:lnTo>
                  <a:lnTo>
                    <a:pt x="680376" y="193675"/>
                  </a:lnTo>
                  <a:close/>
                  <a:moveTo>
                    <a:pt x="665298" y="97348"/>
                  </a:moveTo>
                  <a:lnTo>
                    <a:pt x="650220" y="98141"/>
                  </a:lnTo>
                  <a:lnTo>
                    <a:pt x="635406" y="98935"/>
                  </a:lnTo>
                  <a:lnTo>
                    <a:pt x="620592" y="100258"/>
                  </a:lnTo>
                  <a:lnTo>
                    <a:pt x="606043" y="101845"/>
                  </a:lnTo>
                  <a:lnTo>
                    <a:pt x="591494" y="103961"/>
                  </a:lnTo>
                  <a:lnTo>
                    <a:pt x="577209" y="106342"/>
                  </a:lnTo>
                  <a:lnTo>
                    <a:pt x="562660" y="108987"/>
                  </a:lnTo>
                  <a:lnTo>
                    <a:pt x="548904" y="112162"/>
                  </a:lnTo>
                  <a:lnTo>
                    <a:pt x="534619" y="115601"/>
                  </a:lnTo>
                  <a:lnTo>
                    <a:pt x="520864" y="119304"/>
                  </a:lnTo>
                  <a:lnTo>
                    <a:pt x="506844" y="123537"/>
                  </a:lnTo>
                  <a:lnTo>
                    <a:pt x="493617" y="127769"/>
                  </a:lnTo>
                  <a:lnTo>
                    <a:pt x="479861" y="132795"/>
                  </a:lnTo>
                  <a:lnTo>
                    <a:pt x="466635" y="137821"/>
                  </a:lnTo>
                  <a:lnTo>
                    <a:pt x="453673" y="143112"/>
                  </a:lnTo>
                  <a:lnTo>
                    <a:pt x="440446" y="148932"/>
                  </a:lnTo>
                  <a:lnTo>
                    <a:pt x="427748" y="154751"/>
                  </a:lnTo>
                  <a:lnTo>
                    <a:pt x="414786" y="161100"/>
                  </a:lnTo>
                  <a:lnTo>
                    <a:pt x="402618" y="167713"/>
                  </a:lnTo>
                  <a:lnTo>
                    <a:pt x="390185" y="174591"/>
                  </a:lnTo>
                  <a:lnTo>
                    <a:pt x="378016" y="181734"/>
                  </a:lnTo>
                  <a:lnTo>
                    <a:pt x="366113" y="189405"/>
                  </a:lnTo>
                  <a:lnTo>
                    <a:pt x="354473" y="196812"/>
                  </a:lnTo>
                  <a:lnTo>
                    <a:pt x="343098" y="205012"/>
                  </a:lnTo>
                  <a:lnTo>
                    <a:pt x="331723" y="213213"/>
                  </a:lnTo>
                  <a:lnTo>
                    <a:pt x="320348" y="221678"/>
                  </a:lnTo>
                  <a:lnTo>
                    <a:pt x="309503" y="230672"/>
                  </a:lnTo>
                  <a:lnTo>
                    <a:pt x="298921" y="239402"/>
                  </a:lnTo>
                  <a:lnTo>
                    <a:pt x="288605" y="248925"/>
                  </a:lnTo>
                  <a:lnTo>
                    <a:pt x="278023" y="258183"/>
                  </a:lnTo>
                  <a:lnTo>
                    <a:pt x="268236" y="268236"/>
                  </a:lnTo>
                  <a:lnTo>
                    <a:pt x="258448" y="278288"/>
                  </a:lnTo>
                  <a:lnTo>
                    <a:pt x="248925" y="288340"/>
                  </a:lnTo>
                  <a:lnTo>
                    <a:pt x="239402" y="298921"/>
                  </a:lnTo>
                  <a:lnTo>
                    <a:pt x="230672" y="309503"/>
                  </a:lnTo>
                  <a:lnTo>
                    <a:pt x="221678" y="320613"/>
                  </a:lnTo>
                  <a:lnTo>
                    <a:pt x="213213" y="331459"/>
                  </a:lnTo>
                  <a:lnTo>
                    <a:pt x="204748" y="343098"/>
                  </a:lnTo>
                  <a:lnTo>
                    <a:pt x="196812" y="354738"/>
                  </a:lnTo>
                  <a:lnTo>
                    <a:pt x="189141" y="366112"/>
                  </a:lnTo>
                  <a:lnTo>
                    <a:pt x="181734" y="378281"/>
                  </a:lnTo>
                  <a:lnTo>
                    <a:pt x="174591" y="390449"/>
                  </a:lnTo>
                  <a:lnTo>
                    <a:pt x="167449" y="402618"/>
                  </a:lnTo>
                  <a:lnTo>
                    <a:pt x="161100" y="415051"/>
                  </a:lnTo>
                  <a:lnTo>
                    <a:pt x="154751" y="427748"/>
                  </a:lnTo>
                  <a:lnTo>
                    <a:pt x="148667" y="440446"/>
                  </a:lnTo>
                  <a:lnTo>
                    <a:pt x="143112" y="453672"/>
                  </a:lnTo>
                  <a:lnTo>
                    <a:pt x="137821" y="466899"/>
                  </a:lnTo>
                  <a:lnTo>
                    <a:pt x="132531" y="479861"/>
                  </a:lnTo>
                  <a:lnTo>
                    <a:pt x="127769" y="493617"/>
                  </a:lnTo>
                  <a:lnTo>
                    <a:pt x="123537" y="507108"/>
                  </a:lnTo>
                  <a:lnTo>
                    <a:pt x="119304" y="521128"/>
                  </a:lnTo>
                  <a:lnTo>
                    <a:pt x="115336" y="534619"/>
                  </a:lnTo>
                  <a:lnTo>
                    <a:pt x="111897" y="548904"/>
                  </a:lnTo>
                  <a:lnTo>
                    <a:pt x="108987" y="562924"/>
                  </a:lnTo>
                  <a:lnTo>
                    <a:pt x="106342" y="577473"/>
                  </a:lnTo>
                  <a:lnTo>
                    <a:pt x="103961" y="591494"/>
                  </a:lnTo>
                  <a:lnTo>
                    <a:pt x="101845" y="606043"/>
                  </a:lnTo>
                  <a:lnTo>
                    <a:pt x="100258" y="620857"/>
                  </a:lnTo>
                  <a:lnTo>
                    <a:pt x="98935" y="635671"/>
                  </a:lnTo>
                  <a:lnTo>
                    <a:pt x="98141" y="650220"/>
                  </a:lnTo>
                  <a:lnTo>
                    <a:pt x="97348" y="665298"/>
                  </a:lnTo>
                  <a:lnTo>
                    <a:pt x="97348" y="680376"/>
                  </a:lnTo>
                  <a:lnTo>
                    <a:pt x="97348" y="692016"/>
                  </a:lnTo>
                  <a:lnTo>
                    <a:pt x="97612" y="703391"/>
                  </a:lnTo>
                  <a:lnTo>
                    <a:pt x="98406" y="715030"/>
                  </a:lnTo>
                  <a:lnTo>
                    <a:pt x="99200" y="726140"/>
                  </a:lnTo>
                  <a:lnTo>
                    <a:pt x="99993" y="737515"/>
                  </a:lnTo>
                  <a:lnTo>
                    <a:pt x="101316" y="748890"/>
                  </a:lnTo>
                  <a:lnTo>
                    <a:pt x="102639" y="760001"/>
                  </a:lnTo>
                  <a:lnTo>
                    <a:pt x="104490" y="771375"/>
                  </a:lnTo>
                  <a:lnTo>
                    <a:pt x="106342" y="782221"/>
                  </a:lnTo>
                  <a:lnTo>
                    <a:pt x="108194" y="793332"/>
                  </a:lnTo>
                  <a:lnTo>
                    <a:pt x="110574" y="804442"/>
                  </a:lnTo>
                  <a:lnTo>
                    <a:pt x="112955" y="815023"/>
                  </a:lnTo>
                  <a:lnTo>
                    <a:pt x="115601" y="825869"/>
                  </a:lnTo>
                  <a:lnTo>
                    <a:pt x="118775" y="836450"/>
                  </a:lnTo>
                  <a:lnTo>
                    <a:pt x="121685" y="847296"/>
                  </a:lnTo>
                  <a:lnTo>
                    <a:pt x="124859" y="857877"/>
                  </a:lnTo>
                  <a:lnTo>
                    <a:pt x="131473" y="854174"/>
                  </a:lnTo>
                  <a:lnTo>
                    <a:pt x="138350" y="850735"/>
                  </a:lnTo>
                  <a:lnTo>
                    <a:pt x="145228" y="847561"/>
                  </a:lnTo>
                  <a:lnTo>
                    <a:pt x="152106" y="844651"/>
                  </a:lnTo>
                  <a:lnTo>
                    <a:pt x="159248" y="842005"/>
                  </a:lnTo>
                  <a:lnTo>
                    <a:pt x="166391" y="839360"/>
                  </a:lnTo>
                  <a:lnTo>
                    <a:pt x="173798" y="836715"/>
                  </a:lnTo>
                  <a:lnTo>
                    <a:pt x="180940" y="834599"/>
                  </a:lnTo>
                  <a:lnTo>
                    <a:pt x="188347" y="832747"/>
                  </a:lnTo>
                  <a:lnTo>
                    <a:pt x="196018" y="830895"/>
                  </a:lnTo>
                  <a:lnTo>
                    <a:pt x="203425" y="829572"/>
                  </a:lnTo>
                  <a:lnTo>
                    <a:pt x="211361" y="828250"/>
                  </a:lnTo>
                  <a:lnTo>
                    <a:pt x="219033" y="827456"/>
                  </a:lnTo>
                  <a:lnTo>
                    <a:pt x="226704" y="826663"/>
                  </a:lnTo>
                  <a:lnTo>
                    <a:pt x="234905" y="826398"/>
                  </a:lnTo>
                  <a:lnTo>
                    <a:pt x="242841" y="826134"/>
                  </a:lnTo>
                  <a:lnTo>
                    <a:pt x="255538" y="826398"/>
                  </a:lnTo>
                  <a:lnTo>
                    <a:pt x="267971" y="827456"/>
                  </a:lnTo>
                  <a:lnTo>
                    <a:pt x="279875" y="829043"/>
                  </a:lnTo>
                  <a:lnTo>
                    <a:pt x="291779" y="830895"/>
                  </a:lnTo>
                  <a:lnTo>
                    <a:pt x="303683" y="833805"/>
                  </a:lnTo>
                  <a:lnTo>
                    <a:pt x="315058" y="836979"/>
                  </a:lnTo>
                  <a:lnTo>
                    <a:pt x="326433" y="840947"/>
                  </a:lnTo>
                  <a:lnTo>
                    <a:pt x="337279" y="845180"/>
                  </a:lnTo>
                  <a:lnTo>
                    <a:pt x="348389" y="849941"/>
                  </a:lnTo>
                  <a:lnTo>
                    <a:pt x="358706" y="855232"/>
                  </a:lnTo>
                  <a:lnTo>
                    <a:pt x="368758" y="861316"/>
                  </a:lnTo>
                  <a:lnTo>
                    <a:pt x="378810" y="867665"/>
                  </a:lnTo>
                  <a:lnTo>
                    <a:pt x="388333" y="874278"/>
                  </a:lnTo>
                  <a:lnTo>
                    <a:pt x="397592" y="881685"/>
                  </a:lnTo>
                  <a:lnTo>
                    <a:pt x="406321" y="889092"/>
                  </a:lnTo>
                  <a:lnTo>
                    <a:pt x="414522" y="897293"/>
                  </a:lnTo>
                  <a:lnTo>
                    <a:pt x="422722" y="905758"/>
                  </a:lnTo>
                  <a:lnTo>
                    <a:pt x="430394" y="914752"/>
                  </a:lnTo>
                  <a:lnTo>
                    <a:pt x="437801" y="923746"/>
                  </a:lnTo>
                  <a:lnTo>
                    <a:pt x="444414" y="933269"/>
                  </a:lnTo>
                  <a:lnTo>
                    <a:pt x="450498" y="943057"/>
                  </a:lnTo>
                  <a:lnTo>
                    <a:pt x="456582" y="953373"/>
                  </a:lnTo>
                  <a:lnTo>
                    <a:pt x="461873" y="963690"/>
                  </a:lnTo>
                  <a:lnTo>
                    <a:pt x="466635" y="974536"/>
                  </a:lnTo>
                  <a:lnTo>
                    <a:pt x="470867" y="985382"/>
                  </a:lnTo>
                  <a:lnTo>
                    <a:pt x="475100" y="996757"/>
                  </a:lnTo>
                  <a:lnTo>
                    <a:pt x="478274" y="1008396"/>
                  </a:lnTo>
                  <a:lnTo>
                    <a:pt x="480919" y="1020035"/>
                  </a:lnTo>
                  <a:lnTo>
                    <a:pt x="483036" y="1032204"/>
                  </a:lnTo>
                  <a:lnTo>
                    <a:pt x="484623" y="1044372"/>
                  </a:lnTo>
                  <a:lnTo>
                    <a:pt x="485416" y="1056541"/>
                  </a:lnTo>
                  <a:lnTo>
                    <a:pt x="485681" y="1069238"/>
                  </a:lnTo>
                  <a:lnTo>
                    <a:pt x="485681" y="1078762"/>
                  </a:lnTo>
                  <a:lnTo>
                    <a:pt x="484887" y="1088814"/>
                  </a:lnTo>
                  <a:lnTo>
                    <a:pt x="484094" y="1098337"/>
                  </a:lnTo>
                  <a:lnTo>
                    <a:pt x="482771" y="1108125"/>
                  </a:lnTo>
                  <a:lnTo>
                    <a:pt x="480919" y="1117383"/>
                  </a:lnTo>
                  <a:lnTo>
                    <a:pt x="478803" y="1126642"/>
                  </a:lnTo>
                  <a:lnTo>
                    <a:pt x="476422" y="1135636"/>
                  </a:lnTo>
                  <a:lnTo>
                    <a:pt x="473512" y="1144895"/>
                  </a:lnTo>
                  <a:lnTo>
                    <a:pt x="470338" y="1153624"/>
                  </a:lnTo>
                  <a:lnTo>
                    <a:pt x="466899" y="1162354"/>
                  </a:lnTo>
                  <a:lnTo>
                    <a:pt x="462931" y="1170819"/>
                  </a:lnTo>
                  <a:lnTo>
                    <a:pt x="458963" y="1179284"/>
                  </a:lnTo>
                  <a:lnTo>
                    <a:pt x="454731" y="1187484"/>
                  </a:lnTo>
                  <a:lnTo>
                    <a:pt x="449705" y="1195420"/>
                  </a:lnTo>
                  <a:lnTo>
                    <a:pt x="444679" y="1203092"/>
                  </a:lnTo>
                  <a:lnTo>
                    <a:pt x="439652" y="1210763"/>
                  </a:lnTo>
                  <a:lnTo>
                    <a:pt x="453144" y="1216847"/>
                  </a:lnTo>
                  <a:lnTo>
                    <a:pt x="467428" y="1222667"/>
                  </a:lnTo>
                  <a:lnTo>
                    <a:pt x="481713" y="1227958"/>
                  </a:lnTo>
                  <a:lnTo>
                    <a:pt x="495998" y="1233248"/>
                  </a:lnTo>
                  <a:lnTo>
                    <a:pt x="510811" y="1237745"/>
                  </a:lnTo>
                  <a:lnTo>
                    <a:pt x="525361" y="1242242"/>
                  </a:lnTo>
                  <a:lnTo>
                    <a:pt x="540175" y="1245946"/>
                  </a:lnTo>
                  <a:lnTo>
                    <a:pt x="555253" y="1249914"/>
                  </a:lnTo>
                  <a:lnTo>
                    <a:pt x="570596" y="1252824"/>
                  </a:lnTo>
                  <a:lnTo>
                    <a:pt x="585939" y="1255734"/>
                  </a:lnTo>
                  <a:lnTo>
                    <a:pt x="601017" y="1258114"/>
                  </a:lnTo>
                  <a:lnTo>
                    <a:pt x="616624" y="1259966"/>
                  </a:lnTo>
                  <a:lnTo>
                    <a:pt x="632496" y="1261289"/>
                  </a:lnTo>
                  <a:lnTo>
                    <a:pt x="648368" y="1262611"/>
                  </a:lnTo>
                  <a:lnTo>
                    <a:pt x="664240" y="1263140"/>
                  </a:lnTo>
                  <a:lnTo>
                    <a:pt x="680376" y="1263405"/>
                  </a:lnTo>
                  <a:lnTo>
                    <a:pt x="696248" y="1263140"/>
                  </a:lnTo>
                  <a:lnTo>
                    <a:pt x="712120" y="1262611"/>
                  </a:lnTo>
                  <a:lnTo>
                    <a:pt x="727992" y="1261289"/>
                  </a:lnTo>
                  <a:lnTo>
                    <a:pt x="743864" y="1259966"/>
                  </a:lnTo>
                  <a:lnTo>
                    <a:pt x="759472" y="1258114"/>
                  </a:lnTo>
                  <a:lnTo>
                    <a:pt x="774814" y="1255734"/>
                  </a:lnTo>
                  <a:lnTo>
                    <a:pt x="789893" y="1252824"/>
                  </a:lnTo>
                  <a:lnTo>
                    <a:pt x="805236" y="1249914"/>
                  </a:lnTo>
                  <a:lnTo>
                    <a:pt x="820314" y="1245946"/>
                  </a:lnTo>
                  <a:lnTo>
                    <a:pt x="835128" y="1242242"/>
                  </a:lnTo>
                  <a:lnTo>
                    <a:pt x="849941" y="1237745"/>
                  </a:lnTo>
                  <a:lnTo>
                    <a:pt x="864226" y="1233248"/>
                  </a:lnTo>
                  <a:lnTo>
                    <a:pt x="878775" y="1227958"/>
                  </a:lnTo>
                  <a:lnTo>
                    <a:pt x="893060" y="1222667"/>
                  </a:lnTo>
                  <a:lnTo>
                    <a:pt x="907080" y="1216847"/>
                  </a:lnTo>
                  <a:lnTo>
                    <a:pt x="920836" y="1210763"/>
                  </a:lnTo>
                  <a:lnTo>
                    <a:pt x="915545" y="1203092"/>
                  </a:lnTo>
                  <a:lnTo>
                    <a:pt x="910784" y="1195420"/>
                  </a:lnTo>
                  <a:lnTo>
                    <a:pt x="906022" y="1187484"/>
                  </a:lnTo>
                  <a:lnTo>
                    <a:pt x="901525" y="1179284"/>
                  </a:lnTo>
                  <a:lnTo>
                    <a:pt x="897293" y="1170819"/>
                  </a:lnTo>
                  <a:lnTo>
                    <a:pt x="893589" y="1162354"/>
                  </a:lnTo>
                  <a:lnTo>
                    <a:pt x="890150" y="1153624"/>
                  </a:lnTo>
                  <a:lnTo>
                    <a:pt x="886976" y="1144895"/>
                  </a:lnTo>
                  <a:lnTo>
                    <a:pt x="884066" y="1135636"/>
                  </a:lnTo>
                  <a:lnTo>
                    <a:pt x="881685" y="1126642"/>
                  </a:lnTo>
                  <a:lnTo>
                    <a:pt x="879569" y="1117383"/>
                  </a:lnTo>
                  <a:lnTo>
                    <a:pt x="877717" y="1108125"/>
                  </a:lnTo>
                  <a:lnTo>
                    <a:pt x="876395" y="1098337"/>
                  </a:lnTo>
                  <a:lnTo>
                    <a:pt x="875337" y="1088814"/>
                  </a:lnTo>
                  <a:lnTo>
                    <a:pt x="874807" y="1078762"/>
                  </a:lnTo>
                  <a:lnTo>
                    <a:pt x="874543" y="1069238"/>
                  </a:lnTo>
                  <a:lnTo>
                    <a:pt x="874807" y="1056541"/>
                  </a:lnTo>
                  <a:lnTo>
                    <a:pt x="875866" y="1044372"/>
                  </a:lnTo>
                  <a:lnTo>
                    <a:pt x="877453" y="1032204"/>
                  </a:lnTo>
                  <a:lnTo>
                    <a:pt x="879569" y="1020035"/>
                  </a:lnTo>
                  <a:lnTo>
                    <a:pt x="882214" y="1008396"/>
                  </a:lnTo>
                  <a:lnTo>
                    <a:pt x="885653" y="996757"/>
                  </a:lnTo>
                  <a:lnTo>
                    <a:pt x="889357" y="985382"/>
                  </a:lnTo>
                  <a:lnTo>
                    <a:pt x="893589" y="974536"/>
                  </a:lnTo>
                  <a:lnTo>
                    <a:pt x="898615" y="963690"/>
                  </a:lnTo>
                  <a:lnTo>
                    <a:pt x="904171" y="953373"/>
                  </a:lnTo>
                  <a:lnTo>
                    <a:pt x="909726" y="943057"/>
                  </a:lnTo>
                  <a:lnTo>
                    <a:pt x="916074" y="933269"/>
                  </a:lnTo>
                  <a:lnTo>
                    <a:pt x="922952" y="923746"/>
                  </a:lnTo>
                  <a:lnTo>
                    <a:pt x="930095" y="914752"/>
                  </a:lnTo>
                  <a:lnTo>
                    <a:pt x="937502" y="905758"/>
                  </a:lnTo>
                  <a:lnTo>
                    <a:pt x="945702" y="897293"/>
                  </a:lnTo>
                  <a:lnTo>
                    <a:pt x="954167" y="889092"/>
                  </a:lnTo>
                  <a:lnTo>
                    <a:pt x="963161" y="881685"/>
                  </a:lnTo>
                  <a:lnTo>
                    <a:pt x="972155" y="874278"/>
                  </a:lnTo>
                  <a:lnTo>
                    <a:pt x="981678" y="867665"/>
                  </a:lnTo>
                  <a:lnTo>
                    <a:pt x="991466" y="861316"/>
                  </a:lnTo>
                  <a:lnTo>
                    <a:pt x="1001783" y="855232"/>
                  </a:lnTo>
                  <a:lnTo>
                    <a:pt x="1012100" y="849941"/>
                  </a:lnTo>
                  <a:lnTo>
                    <a:pt x="1022945" y="845180"/>
                  </a:lnTo>
                  <a:lnTo>
                    <a:pt x="1033791" y="840947"/>
                  </a:lnTo>
                  <a:lnTo>
                    <a:pt x="1045166" y="836979"/>
                  </a:lnTo>
                  <a:lnTo>
                    <a:pt x="1056805" y="833805"/>
                  </a:lnTo>
                  <a:lnTo>
                    <a:pt x="1068445" y="830895"/>
                  </a:lnTo>
                  <a:lnTo>
                    <a:pt x="1080613" y="829043"/>
                  </a:lnTo>
                  <a:lnTo>
                    <a:pt x="1092782" y="827456"/>
                  </a:lnTo>
                  <a:lnTo>
                    <a:pt x="1104950" y="826398"/>
                  </a:lnTo>
                  <a:lnTo>
                    <a:pt x="1117648" y="826134"/>
                  </a:lnTo>
                  <a:lnTo>
                    <a:pt x="1125584" y="826398"/>
                  </a:lnTo>
                  <a:lnTo>
                    <a:pt x="1133520" y="826663"/>
                  </a:lnTo>
                  <a:lnTo>
                    <a:pt x="1141456" y="827456"/>
                  </a:lnTo>
                  <a:lnTo>
                    <a:pt x="1149392" y="828250"/>
                  </a:lnTo>
                  <a:lnTo>
                    <a:pt x="1156799" y="829572"/>
                  </a:lnTo>
                  <a:lnTo>
                    <a:pt x="1164470" y="830895"/>
                  </a:lnTo>
                  <a:lnTo>
                    <a:pt x="1172141" y="832747"/>
                  </a:lnTo>
                  <a:lnTo>
                    <a:pt x="1179548" y="834599"/>
                  </a:lnTo>
                  <a:lnTo>
                    <a:pt x="1186955" y="836715"/>
                  </a:lnTo>
                  <a:lnTo>
                    <a:pt x="1194098" y="839360"/>
                  </a:lnTo>
                  <a:lnTo>
                    <a:pt x="1201240" y="842005"/>
                  </a:lnTo>
                  <a:lnTo>
                    <a:pt x="1208382" y="844651"/>
                  </a:lnTo>
                  <a:lnTo>
                    <a:pt x="1215260" y="847561"/>
                  </a:lnTo>
                  <a:lnTo>
                    <a:pt x="1221873" y="850735"/>
                  </a:lnTo>
                  <a:lnTo>
                    <a:pt x="1228751" y="854174"/>
                  </a:lnTo>
                  <a:lnTo>
                    <a:pt x="1235365" y="858142"/>
                  </a:lnTo>
                  <a:lnTo>
                    <a:pt x="1238539" y="847296"/>
                  </a:lnTo>
                  <a:lnTo>
                    <a:pt x="1241978" y="836715"/>
                  </a:lnTo>
                  <a:lnTo>
                    <a:pt x="1244888" y="826134"/>
                  </a:lnTo>
                  <a:lnTo>
                    <a:pt x="1247533" y="815023"/>
                  </a:lnTo>
                  <a:lnTo>
                    <a:pt x="1249914" y="804442"/>
                  </a:lnTo>
                  <a:lnTo>
                    <a:pt x="1252030" y="793332"/>
                  </a:lnTo>
                  <a:lnTo>
                    <a:pt x="1254146" y="782221"/>
                  </a:lnTo>
                  <a:lnTo>
                    <a:pt x="1255998" y="771375"/>
                  </a:lnTo>
                  <a:lnTo>
                    <a:pt x="1257585" y="760001"/>
                  </a:lnTo>
                  <a:lnTo>
                    <a:pt x="1259172" y="748890"/>
                  </a:lnTo>
                  <a:lnTo>
                    <a:pt x="1260231" y="737515"/>
                  </a:lnTo>
                  <a:lnTo>
                    <a:pt x="1261553" y="726140"/>
                  </a:lnTo>
                  <a:lnTo>
                    <a:pt x="1262347" y="715030"/>
                  </a:lnTo>
                  <a:lnTo>
                    <a:pt x="1262876" y="703391"/>
                  </a:lnTo>
                  <a:lnTo>
                    <a:pt x="1263140" y="692016"/>
                  </a:lnTo>
                  <a:lnTo>
                    <a:pt x="1263405" y="680376"/>
                  </a:lnTo>
                  <a:lnTo>
                    <a:pt x="1263140" y="665298"/>
                  </a:lnTo>
                  <a:lnTo>
                    <a:pt x="1262611" y="650220"/>
                  </a:lnTo>
                  <a:lnTo>
                    <a:pt x="1261818" y="635671"/>
                  </a:lnTo>
                  <a:lnTo>
                    <a:pt x="1260231" y="620857"/>
                  </a:lnTo>
                  <a:lnTo>
                    <a:pt x="1258379" y="606043"/>
                  </a:lnTo>
                  <a:lnTo>
                    <a:pt x="1256527" y="591494"/>
                  </a:lnTo>
                  <a:lnTo>
                    <a:pt x="1254146" y="577473"/>
                  </a:lnTo>
                  <a:lnTo>
                    <a:pt x="1251501" y="562924"/>
                  </a:lnTo>
                  <a:lnTo>
                    <a:pt x="1248327" y="548904"/>
                  </a:lnTo>
                  <a:lnTo>
                    <a:pt x="1244888" y="534619"/>
                  </a:lnTo>
                  <a:lnTo>
                    <a:pt x="1240920" y="521128"/>
                  </a:lnTo>
                  <a:lnTo>
                    <a:pt x="1236952" y="507108"/>
                  </a:lnTo>
                  <a:lnTo>
                    <a:pt x="1232719" y="493617"/>
                  </a:lnTo>
                  <a:lnTo>
                    <a:pt x="1227958" y="479861"/>
                  </a:lnTo>
                  <a:lnTo>
                    <a:pt x="1222667" y="466899"/>
                  </a:lnTo>
                  <a:lnTo>
                    <a:pt x="1217376" y="453672"/>
                  </a:lnTo>
                  <a:lnTo>
                    <a:pt x="1211821" y="440446"/>
                  </a:lnTo>
                  <a:lnTo>
                    <a:pt x="1205737" y="427748"/>
                  </a:lnTo>
                  <a:lnTo>
                    <a:pt x="1199388" y="415051"/>
                  </a:lnTo>
                  <a:lnTo>
                    <a:pt x="1192775" y="402618"/>
                  </a:lnTo>
                  <a:lnTo>
                    <a:pt x="1186162" y="390449"/>
                  </a:lnTo>
                  <a:lnTo>
                    <a:pt x="1178755" y="378281"/>
                  </a:lnTo>
                  <a:lnTo>
                    <a:pt x="1171348" y="366112"/>
                  </a:lnTo>
                  <a:lnTo>
                    <a:pt x="1163412" y="354738"/>
                  </a:lnTo>
                  <a:lnTo>
                    <a:pt x="1155476" y="343098"/>
                  </a:lnTo>
                  <a:lnTo>
                    <a:pt x="1147275" y="331459"/>
                  </a:lnTo>
                  <a:lnTo>
                    <a:pt x="1138810" y="320613"/>
                  </a:lnTo>
                  <a:lnTo>
                    <a:pt x="1130081" y="309503"/>
                  </a:lnTo>
                  <a:lnTo>
                    <a:pt x="1120822" y="298921"/>
                  </a:lnTo>
                  <a:lnTo>
                    <a:pt x="1111828" y="288340"/>
                  </a:lnTo>
                  <a:lnTo>
                    <a:pt x="1102040" y="278288"/>
                  </a:lnTo>
                  <a:lnTo>
                    <a:pt x="1092517" y="268236"/>
                  </a:lnTo>
                  <a:lnTo>
                    <a:pt x="1082201" y="258183"/>
                  </a:lnTo>
                  <a:lnTo>
                    <a:pt x="1071884" y="248925"/>
                  </a:lnTo>
                  <a:lnTo>
                    <a:pt x="1061567" y="239402"/>
                  </a:lnTo>
                  <a:lnTo>
                    <a:pt x="1050721" y="230672"/>
                  </a:lnTo>
                  <a:lnTo>
                    <a:pt x="1040140" y="221678"/>
                  </a:lnTo>
                  <a:lnTo>
                    <a:pt x="1028765" y="213213"/>
                  </a:lnTo>
                  <a:lnTo>
                    <a:pt x="1017655" y="205012"/>
                  </a:lnTo>
                  <a:lnTo>
                    <a:pt x="1006015" y="196812"/>
                  </a:lnTo>
                  <a:lnTo>
                    <a:pt x="994111" y="189405"/>
                  </a:lnTo>
                  <a:lnTo>
                    <a:pt x="982472" y="181734"/>
                  </a:lnTo>
                  <a:lnTo>
                    <a:pt x="970304" y="174591"/>
                  </a:lnTo>
                  <a:lnTo>
                    <a:pt x="957871" y="167713"/>
                  </a:lnTo>
                  <a:lnTo>
                    <a:pt x="945438" y="161100"/>
                  </a:lnTo>
                  <a:lnTo>
                    <a:pt x="932740" y="154751"/>
                  </a:lnTo>
                  <a:lnTo>
                    <a:pt x="919778" y="148932"/>
                  </a:lnTo>
                  <a:lnTo>
                    <a:pt x="907080" y="143112"/>
                  </a:lnTo>
                  <a:lnTo>
                    <a:pt x="893854" y="137821"/>
                  </a:lnTo>
                  <a:lnTo>
                    <a:pt x="880363" y="132795"/>
                  </a:lnTo>
                  <a:lnTo>
                    <a:pt x="867136" y="127769"/>
                  </a:lnTo>
                  <a:lnTo>
                    <a:pt x="853380" y="123537"/>
                  </a:lnTo>
                  <a:lnTo>
                    <a:pt x="839625" y="119304"/>
                  </a:lnTo>
                  <a:lnTo>
                    <a:pt x="825605" y="115601"/>
                  </a:lnTo>
                  <a:lnTo>
                    <a:pt x="811849" y="112162"/>
                  </a:lnTo>
                  <a:lnTo>
                    <a:pt x="797564" y="108987"/>
                  </a:lnTo>
                  <a:lnTo>
                    <a:pt x="783279" y="106342"/>
                  </a:lnTo>
                  <a:lnTo>
                    <a:pt x="768730" y="103961"/>
                  </a:lnTo>
                  <a:lnTo>
                    <a:pt x="754445" y="101845"/>
                  </a:lnTo>
                  <a:lnTo>
                    <a:pt x="739896" y="100258"/>
                  </a:lnTo>
                  <a:lnTo>
                    <a:pt x="725082" y="98935"/>
                  </a:lnTo>
                  <a:lnTo>
                    <a:pt x="710004" y="98141"/>
                  </a:lnTo>
                  <a:lnTo>
                    <a:pt x="695190" y="97348"/>
                  </a:lnTo>
                  <a:lnTo>
                    <a:pt x="680376" y="97348"/>
                  </a:lnTo>
                  <a:lnTo>
                    <a:pt x="665298" y="97348"/>
                  </a:lnTo>
                  <a:close/>
                  <a:moveTo>
                    <a:pt x="680376" y="0"/>
                  </a:moveTo>
                  <a:lnTo>
                    <a:pt x="697836" y="265"/>
                  </a:lnTo>
                  <a:lnTo>
                    <a:pt x="715030" y="1058"/>
                  </a:lnTo>
                  <a:lnTo>
                    <a:pt x="732489" y="2116"/>
                  </a:lnTo>
                  <a:lnTo>
                    <a:pt x="749684" y="3704"/>
                  </a:lnTo>
                  <a:lnTo>
                    <a:pt x="766878" y="5555"/>
                  </a:lnTo>
                  <a:lnTo>
                    <a:pt x="783808" y="7936"/>
                  </a:lnTo>
                  <a:lnTo>
                    <a:pt x="800739" y="10581"/>
                  </a:lnTo>
                  <a:lnTo>
                    <a:pt x="817404" y="13756"/>
                  </a:lnTo>
                  <a:lnTo>
                    <a:pt x="833805" y="17459"/>
                  </a:lnTo>
                  <a:lnTo>
                    <a:pt x="850206" y="21427"/>
                  </a:lnTo>
                  <a:lnTo>
                    <a:pt x="866607" y="25924"/>
                  </a:lnTo>
                  <a:lnTo>
                    <a:pt x="882479" y="30421"/>
                  </a:lnTo>
                  <a:lnTo>
                    <a:pt x="898351" y="35976"/>
                  </a:lnTo>
                  <a:lnTo>
                    <a:pt x="914223" y="41267"/>
                  </a:lnTo>
                  <a:lnTo>
                    <a:pt x="929830" y="47087"/>
                  </a:lnTo>
                  <a:lnTo>
                    <a:pt x="945173" y="53436"/>
                  </a:lnTo>
                  <a:lnTo>
                    <a:pt x="959987" y="60049"/>
                  </a:lnTo>
                  <a:lnTo>
                    <a:pt x="975065" y="67191"/>
                  </a:lnTo>
                  <a:lnTo>
                    <a:pt x="989879" y="74598"/>
                  </a:lnTo>
                  <a:lnTo>
                    <a:pt x="1004428" y="82270"/>
                  </a:lnTo>
                  <a:lnTo>
                    <a:pt x="1018977" y="89941"/>
                  </a:lnTo>
                  <a:lnTo>
                    <a:pt x="1032998" y="98671"/>
                  </a:lnTo>
                  <a:lnTo>
                    <a:pt x="1046753" y="107136"/>
                  </a:lnTo>
                  <a:lnTo>
                    <a:pt x="1060509" y="116394"/>
                  </a:lnTo>
                  <a:lnTo>
                    <a:pt x="1074265" y="125388"/>
                  </a:lnTo>
                  <a:lnTo>
                    <a:pt x="1087227" y="135176"/>
                  </a:lnTo>
                  <a:lnTo>
                    <a:pt x="1100189" y="144964"/>
                  </a:lnTo>
                  <a:lnTo>
                    <a:pt x="1113151" y="155280"/>
                  </a:lnTo>
                  <a:lnTo>
                    <a:pt x="1125319" y="166126"/>
                  </a:lnTo>
                  <a:lnTo>
                    <a:pt x="1137752" y="176707"/>
                  </a:lnTo>
                  <a:lnTo>
                    <a:pt x="1149656" y="188082"/>
                  </a:lnTo>
                  <a:lnTo>
                    <a:pt x="1161296" y="199193"/>
                  </a:lnTo>
                  <a:lnTo>
                    <a:pt x="1172670" y="211097"/>
                  </a:lnTo>
                  <a:lnTo>
                    <a:pt x="1183781" y="223001"/>
                  </a:lnTo>
                  <a:lnTo>
                    <a:pt x="1194627" y="235169"/>
                  </a:lnTo>
                  <a:lnTo>
                    <a:pt x="1205208" y="247602"/>
                  </a:lnTo>
                  <a:lnTo>
                    <a:pt x="1215260" y="260564"/>
                  </a:lnTo>
                  <a:lnTo>
                    <a:pt x="1225312" y="273262"/>
                  </a:lnTo>
                  <a:lnTo>
                    <a:pt x="1234835" y="286488"/>
                  </a:lnTo>
                  <a:lnTo>
                    <a:pt x="1244359" y="299979"/>
                  </a:lnTo>
                  <a:lnTo>
                    <a:pt x="1253353" y="313471"/>
                  </a:lnTo>
                  <a:lnTo>
                    <a:pt x="1262082" y="327491"/>
                  </a:lnTo>
                  <a:lnTo>
                    <a:pt x="1270283" y="341775"/>
                  </a:lnTo>
                  <a:lnTo>
                    <a:pt x="1278219" y="356060"/>
                  </a:lnTo>
                  <a:lnTo>
                    <a:pt x="1286155" y="370609"/>
                  </a:lnTo>
                  <a:lnTo>
                    <a:pt x="1293297" y="385423"/>
                  </a:lnTo>
                  <a:lnTo>
                    <a:pt x="1300439" y="400237"/>
                  </a:lnTo>
                  <a:lnTo>
                    <a:pt x="1307053" y="415580"/>
                  </a:lnTo>
                  <a:lnTo>
                    <a:pt x="1313137" y="430923"/>
                  </a:lnTo>
                  <a:lnTo>
                    <a:pt x="1319221" y="446530"/>
                  </a:lnTo>
                  <a:lnTo>
                    <a:pt x="1324776" y="462138"/>
                  </a:lnTo>
                  <a:lnTo>
                    <a:pt x="1329802" y="478009"/>
                  </a:lnTo>
                  <a:lnTo>
                    <a:pt x="1334564" y="494146"/>
                  </a:lnTo>
                  <a:lnTo>
                    <a:pt x="1339061" y="510282"/>
                  </a:lnTo>
                  <a:lnTo>
                    <a:pt x="1343029" y="526683"/>
                  </a:lnTo>
                  <a:lnTo>
                    <a:pt x="1346733" y="543349"/>
                  </a:lnTo>
                  <a:lnTo>
                    <a:pt x="1349642" y="560014"/>
                  </a:lnTo>
                  <a:lnTo>
                    <a:pt x="1352552" y="576680"/>
                  </a:lnTo>
                  <a:lnTo>
                    <a:pt x="1355198" y="593610"/>
                  </a:lnTo>
                  <a:lnTo>
                    <a:pt x="1357049" y="610805"/>
                  </a:lnTo>
                  <a:lnTo>
                    <a:pt x="1358636" y="627999"/>
                  </a:lnTo>
                  <a:lnTo>
                    <a:pt x="1359695" y="645194"/>
                  </a:lnTo>
                  <a:lnTo>
                    <a:pt x="1360224" y="662653"/>
                  </a:lnTo>
                  <a:lnTo>
                    <a:pt x="1360488" y="680376"/>
                  </a:lnTo>
                  <a:lnTo>
                    <a:pt x="1360224" y="696513"/>
                  </a:lnTo>
                  <a:lnTo>
                    <a:pt x="1359695" y="712914"/>
                  </a:lnTo>
                  <a:lnTo>
                    <a:pt x="1358901" y="729050"/>
                  </a:lnTo>
                  <a:lnTo>
                    <a:pt x="1357578" y="744658"/>
                  </a:lnTo>
                  <a:lnTo>
                    <a:pt x="1355727" y="760530"/>
                  </a:lnTo>
                  <a:lnTo>
                    <a:pt x="1353346" y="776402"/>
                  </a:lnTo>
                  <a:lnTo>
                    <a:pt x="1350965" y="792009"/>
                  </a:lnTo>
                  <a:lnTo>
                    <a:pt x="1348320" y="807616"/>
                  </a:lnTo>
                  <a:lnTo>
                    <a:pt x="1345145" y="822959"/>
                  </a:lnTo>
                  <a:lnTo>
                    <a:pt x="1341706" y="838037"/>
                  </a:lnTo>
                  <a:lnTo>
                    <a:pt x="1338003" y="853116"/>
                  </a:lnTo>
                  <a:lnTo>
                    <a:pt x="1333506" y="868194"/>
                  </a:lnTo>
                  <a:lnTo>
                    <a:pt x="1329009" y="883272"/>
                  </a:lnTo>
                  <a:lnTo>
                    <a:pt x="1324247" y="897822"/>
                  </a:lnTo>
                  <a:lnTo>
                    <a:pt x="1319221" y="912371"/>
                  </a:lnTo>
                  <a:lnTo>
                    <a:pt x="1313666" y="926656"/>
                  </a:lnTo>
                  <a:lnTo>
                    <a:pt x="1308111" y="940676"/>
                  </a:lnTo>
                  <a:lnTo>
                    <a:pt x="1302291" y="954167"/>
                  </a:lnTo>
                  <a:lnTo>
                    <a:pt x="1296207" y="967394"/>
                  </a:lnTo>
                  <a:lnTo>
                    <a:pt x="1289858" y="980885"/>
                  </a:lnTo>
                  <a:lnTo>
                    <a:pt x="1284568" y="991202"/>
                  </a:lnTo>
                  <a:lnTo>
                    <a:pt x="1279012" y="1001254"/>
                  </a:lnTo>
                  <a:lnTo>
                    <a:pt x="1273722" y="1011570"/>
                  </a:lnTo>
                  <a:lnTo>
                    <a:pt x="1268167" y="1021358"/>
                  </a:lnTo>
                  <a:lnTo>
                    <a:pt x="1262347" y="1031410"/>
                  </a:lnTo>
                  <a:lnTo>
                    <a:pt x="1256263" y="1040934"/>
                  </a:lnTo>
                  <a:lnTo>
                    <a:pt x="1250178" y="1050721"/>
                  </a:lnTo>
                  <a:lnTo>
                    <a:pt x="1243830" y="1059980"/>
                  </a:lnTo>
                  <a:lnTo>
                    <a:pt x="1237216" y="1069503"/>
                  </a:lnTo>
                  <a:lnTo>
                    <a:pt x="1230868" y="1078762"/>
                  </a:lnTo>
                  <a:lnTo>
                    <a:pt x="1223990" y="1088020"/>
                  </a:lnTo>
                  <a:lnTo>
                    <a:pt x="1217112" y="1097014"/>
                  </a:lnTo>
                  <a:lnTo>
                    <a:pt x="1209969" y="1106008"/>
                  </a:lnTo>
                  <a:lnTo>
                    <a:pt x="1202827" y="1114738"/>
                  </a:lnTo>
                  <a:lnTo>
                    <a:pt x="1195420" y="1123732"/>
                  </a:lnTo>
                  <a:lnTo>
                    <a:pt x="1188013" y="1132197"/>
                  </a:lnTo>
                  <a:lnTo>
                    <a:pt x="1180342" y="1140662"/>
                  </a:lnTo>
                  <a:lnTo>
                    <a:pt x="1172670" y="1148863"/>
                  </a:lnTo>
                  <a:lnTo>
                    <a:pt x="1164470" y="1157328"/>
                  </a:lnTo>
                  <a:lnTo>
                    <a:pt x="1156534" y="1165264"/>
                  </a:lnTo>
                  <a:lnTo>
                    <a:pt x="1148598" y="1172935"/>
                  </a:lnTo>
                  <a:lnTo>
                    <a:pt x="1140133" y="1180871"/>
                  </a:lnTo>
                  <a:lnTo>
                    <a:pt x="1131933" y="1188542"/>
                  </a:lnTo>
                  <a:lnTo>
                    <a:pt x="1123203" y="1196214"/>
                  </a:lnTo>
                  <a:lnTo>
                    <a:pt x="1114473" y="1203356"/>
                  </a:lnTo>
                  <a:lnTo>
                    <a:pt x="1105479" y="1210499"/>
                  </a:lnTo>
                  <a:lnTo>
                    <a:pt x="1096750" y="1217641"/>
                  </a:lnTo>
                  <a:lnTo>
                    <a:pt x="1087491" y="1224519"/>
                  </a:lnTo>
                  <a:lnTo>
                    <a:pt x="1078497" y="1231397"/>
                  </a:lnTo>
                  <a:lnTo>
                    <a:pt x="1068974" y="1238010"/>
                  </a:lnTo>
                  <a:lnTo>
                    <a:pt x="1059715" y="1244359"/>
                  </a:lnTo>
                  <a:lnTo>
                    <a:pt x="1050192" y="1250972"/>
                  </a:lnTo>
                  <a:lnTo>
                    <a:pt x="1038024" y="1258643"/>
                  </a:lnTo>
                  <a:lnTo>
                    <a:pt x="1025591" y="1266050"/>
                  </a:lnTo>
                  <a:lnTo>
                    <a:pt x="1012893" y="1273722"/>
                  </a:lnTo>
                  <a:lnTo>
                    <a:pt x="1000196" y="1280600"/>
                  </a:lnTo>
                  <a:lnTo>
                    <a:pt x="982207" y="1289858"/>
                  </a:lnTo>
                  <a:lnTo>
                    <a:pt x="963955" y="1298588"/>
                  </a:lnTo>
                  <a:lnTo>
                    <a:pt x="945173" y="1307053"/>
                  </a:lnTo>
                  <a:lnTo>
                    <a:pt x="926391" y="1314460"/>
                  </a:lnTo>
                  <a:lnTo>
                    <a:pt x="907080" y="1321602"/>
                  </a:lnTo>
                  <a:lnTo>
                    <a:pt x="887770" y="1328480"/>
                  </a:lnTo>
                  <a:lnTo>
                    <a:pt x="867930" y="1334300"/>
                  </a:lnTo>
                  <a:lnTo>
                    <a:pt x="848090" y="1339590"/>
                  </a:lnTo>
                  <a:lnTo>
                    <a:pt x="827456" y="1344616"/>
                  </a:lnTo>
                  <a:lnTo>
                    <a:pt x="817404" y="1346733"/>
                  </a:lnTo>
                  <a:lnTo>
                    <a:pt x="807087" y="1348849"/>
                  </a:lnTo>
                  <a:lnTo>
                    <a:pt x="797035" y="1350701"/>
                  </a:lnTo>
                  <a:lnTo>
                    <a:pt x="786454" y="1352288"/>
                  </a:lnTo>
                  <a:lnTo>
                    <a:pt x="776137" y="1353875"/>
                  </a:lnTo>
                  <a:lnTo>
                    <a:pt x="765556" y="1355198"/>
                  </a:lnTo>
                  <a:lnTo>
                    <a:pt x="755239" y="1356520"/>
                  </a:lnTo>
                  <a:lnTo>
                    <a:pt x="744658" y="1357578"/>
                  </a:lnTo>
                  <a:lnTo>
                    <a:pt x="733812" y="1358372"/>
                  </a:lnTo>
                  <a:lnTo>
                    <a:pt x="723231" y="1359166"/>
                  </a:lnTo>
                  <a:lnTo>
                    <a:pt x="712385" y="1359695"/>
                  </a:lnTo>
                  <a:lnTo>
                    <a:pt x="701804" y="1360224"/>
                  </a:lnTo>
                  <a:lnTo>
                    <a:pt x="690958" y="1360488"/>
                  </a:lnTo>
                  <a:lnTo>
                    <a:pt x="680376" y="1360488"/>
                  </a:lnTo>
                  <a:lnTo>
                    <a:pt x="669266" y="1360488"/>
                  </a:lnTo>
                  <a:lnTo>
                    <a:pt x="658420" y="1360224"/>
                  </a:lnTo>
                  <a:lnTo>
                    <a:pt x="647839" y="1359695"/>
                  </a:lnTo>
                  <a:lnTo>
                    <a:pt x="636993" y="1359166"/>
                  </a:lnTo>
                  <a:lnTo>
                    <a:pt x="626676" y="1358372"/>
                  </a:lnTo>
                  <a:lnTo>
                    <a:pt x="615831" y="1357578"/>
                  </a:lnTo>
                  <a:lnTo>
                    <a:pt x="605514" y="1356520"/>
                  </a:lnTo>
                  <a:lnTo>
                    <a:pt x="594933" y="1355198"/>
                  </a:lnTo>
                  <a:lnTo>
                    <a:pt x="584351" y="1353875"/>
                  </a:lnTo>
                  <a:lnTo>
                    <a:pt x="574035" y="1352288"/>
                  </a:lnTo>
                  <a:lnTo>
                    <a:pt x="563453" y="1350701"/>
                  </a:lnTo>
                  <a:lnTo>
                    <a:pt x="553401" y="1348849"/>
                  </a:lnTo>
                  <a:lnTo>
                    <a:pt x="543084" y="1346733"/>
                  </a:lnTo>
                  <a:lnTo>
                    <a:pt x="533032" y="1344616"/>
                  </a:lnTo>
                  <a:lnTo>
                    <a:pt x="512663" y="1339590"/>
                  </a:lnTo>
                  <a:lnTo>
                    <a:pt x="492823" y="1334300"/>
                  </a:lnTo>
                  <a:lnTo>
                    <a:pt x="472983" y="1328480"/>
                  </a:lnTo>
                  <a:lnTo>
                    <a:pt x="453673" y="1321602"/>
                  </a:lnTo>
                  <a:lnTo>
                    <a:pt x="434097" y="1314460"/>
                  </a:lnTo>
                  <a:lnTo>
                    <a:pt x="415051" y="1307053"/>
                  </a:lnTo>
                  <a:lnTo>
                    <a:pt x="396534" y="1298588"/>
                  </a:lnTo>
                  <a:lnTo>
                    <a:pt x="378281" y="1289858"/>
                  </a:lnTo>
                  <a:lnTo>
                    <a:pt x="360293" y="1280600"/>
                  </a:lnTo>
                  <a:lnTo>
                    <a:pt x="347595" y="1273722"/>
                  </a:lnTo>
                  <a:lnTo>
                    <a:pt x="334898" y="1266050"/>
                  </a:lnTo>
                  <a:lnTo>
                    <a:pt x="322729" y="1258643"/>
                  </a:lnTo>
                  <a:lnTo>
                    <a:pt x="310296" y="1250972"/>
                  </a:lnTo>
                  <a:lnTo>
                    <a:pt x="300509" y="1244359"/>
                  </a:lnTo>
                  <a:lnTo>
                    <a:pt x="291250" y="1238010"/>
                  </a:lnTo>
                  <a:lnTo>
                    <a:pt x="281991" y="1231397"/>
                  </a:lnTo>
                  <a:lnTo>
                    <a:pt x="272733" y="1224519"/>
                  </a:lnTo>
                  <a:lnTo>
                    <a:pt x="263739" y="1217641"/>
                  </a:lnTo>
                  <a:lnTo>
                    <a:pt x="254745" y="1210499"/>
                  </a:lnTo>
                  <a:lnTo>
                    <a:pt x="245750" y="1203356"/>
                  </a:lnTo>
                  <a:lnTo>
                    <a:pt x="237285" y="1196214"/>
                  </a:lnTo>
                  <a:lnTo>
                    <a:pt x="228820" y="1188542"/>
                  </a:lnTo>
                  <a:lnTo>
                    <a:pt x="220355" y="1180871"/>
                  </a:lnTo>
                  <a:lnTo>
                    <a:pt x="212155" y="1172935"/>
                  </a:lnTo>
                  <a:lnTo>
                    <a:pt x="203690" y="1165264"/>
                  </a:lnTo>
                  <a:lnTo>
                    <a:pt x="195754" y="1157328"/>
                  </a:lnTo>
                  <a:lnTo>
                    <a:pt x="187818" y="1148863"/>
                  </a:lnTo>
                  <a:lnTo>
                    <a:pt x="180146" y="1140662"/>
                  </a:lnTo>
                  <a:lnTo>
                    <a:pt x="172740" y="1132197"/>
                  </a:lnTo>
                  <a:lnTo>
                    <a:pt x="165068" y="1123732"/>
                  </a:lnTo>
                  <a:lnTo>
                    <a:pt x="157661" y="1114738"/>
                  </a:lnTo>
                  <a:lnTo>
                    <a:pt x="150254" y="1106008"/>
                  </a:lnTo>
                  <a:lnTo>
                    <a:pt x="143376" y="1097014"/>
                  </a:lnTo>
                  <a:lnTo>
                    <a:pt x="136499" y="1088020"/>
                  </a:lnTo>
                  <a:lnTo>
                    <a:pt x="129621" y="1078762"/>
                  </a:lnTo>
                  <a:lnTo>
                    <a:pt x="123272" y="1069503"/>
                  </a:lnTo>
                  <a:lnTo>
                    <a:pt x="116659" y="1059980"/>
                  </a:lnTo>
                  <a:lnTo>
                    <a:pt x="110310" y="1050721"/>
                  </a:lnTo>
                  <a:lnTo>
                    <a:pt x="104226" y="1040934"/>
                  </a:lnTo>
                  <a:lnTo>
                    <a:pt x="98406" y="1031410"/>
                  </a:lnTo>
                  <a:lnTo>
                    <a:pt x="92322" y="1021358"/>
                  </a:lnTo>
                  <a:lnTo>
                    <a:pt x="86767" y="1011570"/>
                  </a:lnTo>
                  <a:lnTo>
                    <a:pt x="81211" y="1001254"/>
                  </a:lnTo>
                  <a:lnTo>
                    <a:pt x="75656" y="991202"/>
                  </a:lnTo>
                  <a:lnTo>
                    <a:pt x="70630" y="980885"/>
                  </a:lnTo>
                  <a:lnTo>
                    <a:pt x="64281" y="967394"/>
                  </a:lnTo>
                  <a:lnTo>
                    <a:pt x="57933" y="954167"/>
                  </a:lnTo>
                  <a:lnTo>
                    <a:pt x="52377" y="940676"/>
                  </a:lnTo>
                  <a:lnTo>
                    <a:pt x="46822" y="926656"/>
                  </a:lnTo>
                  <a:lnTo>
                    <a:pt x="41532" y="912371"/>
                  </a:lnTo>
                  <a:lnTo>
                    <a:pt x="36241" y="897822"/>
                  </a:lnTo>
                  <a:lnTo>
                    <a:pt x="31479" y="883272"/>
                  </a:lnTo>
                  <a:lnTo>
                    <a:pt x="26982" y="868194"/>
                  </a:lnTo>
                  <a:lnTo>
                    <a:pt x="22750" y="853116"/>
                  </a:lnTo>
                  <a:lnTo>
                    <a:pt x="18782" y="838037"/>
                  </a:lnTo>
                  <a:lnTo>
                    <a:pt x="15343" y="822959"/>
                  </a:lnTo>
                  <a:lnTo>
                    <a:pt x="12169" y="807616"/>
                  </a:lnTo>
                  <a:lnTo>
                    <a:pt x="9523" y="792009"/>
                  </a:lnTo>
                  <a:lnTo>
                    <a:pt x="6878" y="776402"/>
                  </a:lnTo>
                  <a:lnTo>
                    <a:pt x="5026" y="760530"/>
                  </a:lnTo>
                  <a:lnTo>
                    <a:pt x="2910" y="744658"/>
                  </a:lnTo>
                  <a:lnTo>
                    <a:pt x="1587" y="729050"/>
                  </a:lnTo>
                  <a:lnTo>
                    <a:pt x="529" y="712914"/>
                  </a:lnTo>
                  <a:lnTo>
                    <a:pt x="0" y="696513"/>
                  </a:lnTo>
                  <a:lnTo>
                    <a:pt x="0" y="680376"/>
                  </a:lnTo>
                  <a:lnTo>
                    <a:pt x="0" y="662653"/>
                  </a:lnTo>
                  <a:lnTo>
                    <a:pt x="794" y="645194"/>
                  </a:lnTo>
                  <a:lnTo>
                    <a:pt x="1852" y="627999"/>
                  </a:lnTo>
                  <a:lnTo>
                    <a:pt x="3704" y="610805"/>
                  </a:lnTo>
                  <a:lnTo>
                    <a:pt x="5555" y="593610"/>
                  </a:lnTo>
                  <a:lnTo>
                    <a:pt x="7936" y="576680"/>
                  </a:lnTo>
                  <a:lnTo>
                    <a:pt x="10581" y="560014"/>
                  </a:lnTo>
                  <a:lnTo>
                    <a:pt x="13756" y="543349"/>
                  </a:lnTo>
                  <a:lnTo>
                    <a:pt x="17195" y="526683"/>
                  </a:lnTo>
                  <a:lnTo>
                    <a:pt x="21163" y="510282"/>
                  </a:lnTo>
                  <a:lnTo>
                    <a:pt x="25924" y="494146"/>
                  </a:lnTo>
                  <a:lnTo>
                    <a:pt x="30421" y="478009"/>
                  </a:lnTo>
                  <a:lnTo>
                    <a:pt x="35712" y="462138"/>
                  </a:lnTo>
                  <a:lnTo>
                    <a:pt x="41267" y="446530"/>
                  </a:lnTo>
                  <a:lnTo>
                    <a:pt x="47087" y="430923"/>
                  </a:lnTo>
                  <a:lnTo>
                    <a:pt x="53436" y="415580"/>
                  </a:lnTo>
                  <a:lnTo>
                    <a:pt x="60049" y="400237"/>
                  </a:lnTo>
                  <a:lnTo>
                    <a:pt x="67191" y="385423"/>
                  </a:lnTo>
                  <a:lnTo>
                    <a:pt x="74334" y="370609"/>
                  </a:lnTo>
                  <a:lnTo>
                    <a:pt x="82270" y="356060"/>
                  </a:lnTo>
                  <a:lnTo>
                    <a:pt x="89941" y="341775"/>
                  </a:lnTo>
                  <a:lnTo>
                    <a:pt x="98671" y="327491"/>
                  </a:lnTo>
                  <a:lnTo>
                    <a:pt x="107136" y="313471"/>
                  </a:lnTo>
                  <a:lnTo>
                    <a:pt x="116394" y="299979"/>
                  </a:lnTo>
                  <a:lnTo>
                    <a:pt x="125388" y="286488"/>
                  </a:lnTo>
                  <a:lnTo>
                    <a:pt x="135176" y="273262"/>
                  </a:lnTo>
                  <a:lnTo>
                    <a:pt x="144964" y="260564"/>
                  </a:lnTo>
                  <a:lnTo>
                    <a:pt x="155280" y="247602"/>
                  </a:lnTo>
                  <a:lnTo>
                    <a:pt x="165862" y="235169"/>
                  </a:lnTo>
                  <a:lnTo>
                    <a:pt x="176707" y="223001"/>
                  </a:lnTo>
                  <a:lnTo>
                    <a:pt x="187818" y="211097"/>
                  </a:lnTo>
                  <a:lnTo>
                    <a:pt x="199193" y="199193"/>
                  </a:lnTo>
                  <a:lnTo>
                    <a:pt x="211097" y="188082"/>
                  </a:lnTo>
                  <a:lnTo>
                    <a:pt x="222736" y="176707"/>
                  </a:lnTo>
                  <a:lnTo>
                    <a:pt x="235169" y="166126"/>
                  </a:lnTo>
                  <a:lnTo>
                    <a:pt x="247602" y="155280"/>
                  </a:lnTo>
                  <a:lnTo>
                    <a:pt x="260300" y="144964"/>
                  </a:lnTo>
                  <a:lnTo>
                    <a:pt x="273262" y="135176"/>
                  </a:lnTo>
                  <a:lnTo>
                    <a:pt x="286488" y="125388"/>
                  </a:lnTo>
                  <a:lnTo>
                    <a:pt x="299715" y="116394"/>
                  </a:lnTo>
                  <a:lnTo>
                    <a:pt x="313471" y="107136"/>
                  </a:lnTo>
                  <a:lnTo>
                    <a:pt x="327491" y="98671"/>
                  </a:lnTo>
                  <a:lnTo>
                    <a:pt x="341776" y="89941"/>
                  </a:lnTo>
                  <a:lnTo>
                    <a:pt x="355796" y="82270"/>
                  </a:lnTo>
                  <a:lnTo>
                    <a:pt x="370610" y="74598"/>
                  </a:lnTo>
                  <a:lnTo>
                    <a:pt x="385423" y="67191"/>
                  </a:lnTo>
                  <a:lnTo>
                    <a:pt x="400237" y="60049"/>
                  </a:lnTo>
                  <a:lnTo>
                    <a:pt x="415315" y="53436"/>
                  </a:lnTo>
                  <a:lnTo>
                    <a:pt x="430658" y="47087"/>
                  </a:lnTo>
                  <a:lnTo>
                    <a:pt x="446266" y="41267"/>
                  </a:lnTo>
                  <a:lnTo>
                    <a:pt x="462138" y="35976"/>
                  </a:lnTo>
                  <a:lnTo>
                    <a:pt x="478010" y="30421"/>
                  </a:lnTo>
                  <a:lnTo>
                    <a:pt x="494146" y="25924"/>
                  </a:lnTo>
                  <a:lnTo>
                    <a:pt x="510282" y="21427"/>
                  </a:lnTo>
                  <a:lnTo>
                    <a:pt x="526419" y="17459"/>
                  </a:lnTo>
                  <a:lnTo>
                    <a:pt x="543084" y="13756"/>
                  </a:lnTo>
                  <a:lnTo>
                    <a:pt x="559750" y="10581"/>
                  </a:lnTo>
                  <a:lnTo>
                    <a:pt x="576680" y="7936"/>
                  </a:lnTo>
                  <a:lnTo>
                    <a:pt x="593610" y="5555"/>
                  </a:lnTo>
                  <a:lnTo>
                    <a:pt x="610805" y="3704"/>
                  </a:lnTo>
                  <a:lnTo>
                    <a:pt x="627999" y="2116"/>
                  </a:lnTo>
                  <a:lnTo>
                    <a:pt x="645194" y="1058"/>
                  </a:lnTo>
                  <a:lnTo>
                    <a:pt x="662653" y="265"/>
                  </a:lnTo>
                  <a:lnTo>
                    <a:pt x="680376" y="0"/>
                  </a:lnTo>
                  <a:close/>
                </a:path>
              </a:pathLst>
            </a:custGeom>
            <a:solidFill>
              <a:srgbClr val="1A3F6C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3964"/>
            <a:ext cx="9144000" cy="1301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84683" y="1108075"/>
            <a:ext cx="17043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9600" b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9600" b="1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-12700" y="1885950"/>
            <a:ext cx="1782763" cy="0"/>
          </a:xfrm>
          <a:prstGeom prst="line">
            <a:avLst/>
          </a:prstGeom>
          <a:ln w="952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12" idx="3"/>
          </p:cNvCxnSpPr>
          <p:nvPr/>
        </p:nvCxnSpPr>
        <p:spPr>
          <a:xfrm flipV="1">
            <a:off x="3488996" y="1879601"/>
            <a:ext cx="5647069" cy="13304"/>
          </a:xfrm>
          <a:prstGeom prst="line">
            <a:avLst/>
          </a:prstGeom>
          <a:ln w="952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492500" y="1058863"/>
            <a:ext cx="3254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BRT</a:t>
            </a:r>
            <a:r>
              <a:rPr lang="zh-CN" altLang="en-US" sz="4000" b="1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合作模式</a:t>
            </a:r>
            <a:endParaRPr lang="zh-CN" altLang="en-US" sz="4000" b="1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635896" y="2706474"/>
            <a:ext cx="24304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hlinkClick r:id="rId3" action="ppaction://hlinksldjump"/>
              </a:rPr>
              <a:t>②</a:t>
            </a:r>
            <a:r>
              <a:rPr lang="en-US" altLang="zh-CN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hlinkClick r:id="rId3" action="ppaction://hlinksldjump"/>
              </a:rPr>
              <a:t> </a:t>
            </a:r>
            <a:r>
              <a:rPr lang="zh-CN" altLang="en-US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hlinkClick r:id="rId3" action="ppaction://hlinksldjump"/>
              </a:rPr>
              <a:t>经济效益</a:t>
            </a:r>
            <a:r>
              <a:rPr lang="en-US" altLang="zh-CN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hlinkClick r:id="rId3" action="ppaction://hlinksldjump"/>
              </a:rPr>
              <a:t>/</a:t>
            </a:r>
            <a:r>
              <a:rPr lang="zh-CN" altLang="en-US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hlinkClick r:id="rId3" action="ppaction://hlinksldjump"/>
              </a:rPr>
              <a:t>社会效益</a:t>
            </a:r>
            <a:endParaRPr lang="zh-CN" altLang="en-US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635896" y="2346434"/>
            <a:ext cx="34451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hlinkClick r:id="rId4" action="ppaction://hlinksldjump"/>
              </a:rPr>
              <a:t>①</a:t>
            </a:r>
            <a:r>
              <a:rPr lang="en-US" altLang="zh-CN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hlinkClick r:id="rId4" action="ppaction://hlinksldjump"/>
              </a:rPr>
              <a:t> BRT</a:t>
            </a:r>
            <a:r>
              <a:rPr lang="zh-CN" altLang="en-US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hlinkClick r:id="rId4" action="ppaction://hlinksldjump"/>
              </a:rPr>
              <a:t>项目合作流程及合作模式</a:t>
            </a:r>
            <a:endParaRPr lang="zh-CN" altLang="en-US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635898" y="3068638"/>
            <a:ext cx="18694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hlinkClick r:id="rId5" action="ppaction://hlinksldjump"/>
              </a:rPr>
              <a:t>③ </a:t>
            </a:r>
            <a:r>
              <a:rPr lang="zh-CN" altLang="en-US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hlinkClick r:id="rId5" action="ppaction://hlinksldjump"/>
              </a:rPr>
              <a:t>部分案例展示</a:t>
            </a:r>
            <a:endParaRPr lang="zh-CN" altLang="en-US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顺昌画册修改-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1122" y="555526"/>
            <a:ext cx="4649350" cy="451596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5034416"/>
            <a:ext cx="9144000" cy="12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516995" y="7411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zh-CN" altLang="en-US" sz="4400" dirty="0" smtClean="0">
                <a:solidFill>
                  <a:srgbClr val="0070C0"/>
                </a:solidFill>
              </a:rPr>
              <a:t>①</a:t>
            </a:r>
            <a:endParaRPr lang="zh-CN" altLang="en-US" sz="4400" dirty="0">
              <a:solidFill>
                <a:srgbClr val="0070C0"/>
              </a:solidFill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-12614" y="566657"/>
            <a:ext cx="480158" cy="0"/>
          </a:xfrm>
          <a:prstGeom prst="line">
            <a:avLst/>
          </a:prstGeom>
          <a:ln w="381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1259632" y="573915"/>
            <a:ext cx="7884368" cy="0"/>
          </a:xfrm>
          <a:prstGeom prst="line">
            <a:avLst/>
          </a:prstGeom>
          <a:ln w="381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259632" y="18619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项目合作流程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流程图: 准备 38"/>
          <p:cNvSpPr/>
          <p:nvPr/>
        </p:nvSpPr>
        <p:spPr>
          <a:xfrm>
            <a:off x="251520" y="2643758"/>
            <a:ext cx="2448272" cy="864096"/>
          </a:xfrm>
          <a:prstGeom prst="flowChartPreparation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zh-CN" altLang="en-US" sz="2400" b="1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项目流程</a:t>
            </a:r>
            <a:endParaRPr lang="zh-CN" altLang="en-US" sz="2400" b="1" dirty="0">
              <a:solidFill>
                <a:srgbClr val="1A3F6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右箭头 29"/>
          <p:cNvSpPr/>
          <p:nvPr/>
        </p:nvSpPr>
        <p:spPr>
          <a:xfrm>
            <a:off x="2771800" y="2859782"/>
            <a:ext cx="1512168" cy="43204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79512" y="1131590"/>
            <a:ext cx="3816424" cy="923324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</a:rPr>
              <a:t>顺昌余热利用</a:t>
            </a:r>
            <a:r>
              <a:rPr lang="en-US" altLang="zh-CN" b="1" dirty="0" smtClean="0">
                <a:solidFill>
                  <a:srgbClr val="0070C0"/>
                </a:solidFill>
              </a:rPr>
              <a:t>BRT</a:t>
            </a:r>
            <a:r>
              <a:rPr lang="zh-CN" altLang="zh-CN" b="1" dirty="0" smtClean="0">
                <a:solidFill>
                  <a:srgbClr val="0070C0"/>
                </a:solidFill>
              </a:rPr>
              <a:t>合同</a:t>
            </a:r>
            <a:r>
              <a:rPr lang="zh-CN" altLang="zh-CN" b="1" dirty="0">
                <a:solidFill>
                  <a:srgbClr val="0070C0"/>
                </a:solidFill>
              </a:rPr>
              <a:t>能源管理模式（</a:t>
            </a:r>
            <a:r>
              <a:rPr lang="en-US" altLang="zh-CN" b="1" dirty="0">
                <a:solidFill>
                  <a:srgbClr val="0070C0"/>
                </a:solidFill>
              </a:rPr>
              <a:t>build</a:t>
            </a:r>
            <a:r>
              <a:rPr lang="zh-CN" altLang="zh-CN" b="1" dirty="0">
                <a:solidFill>
                  <a:srgbClr val="0070C0"/>
                </a:solidFill>
              </a:rPr>
              <a:t>—建设、</a:t>
            </a:r>
            <a:r>
              <a:rPr lang="en-US" altLang="zh-CN" b="1" dirty="0">
                <a:solidFill>
                  <a:srgbClr val="0070C0"/>
                </a:solidFill>
              </a:rPr>
              <a:t>rent</a:t>
            </a:r>
            <a:r>
              <a:rPr lang="zh-CN" altLang="zh-CN" b="1" dirty="0">
                <a:solidFill>
                  <a:srgbClr val="0070C0"/>
                </a:solidFill>
              </a:rPr>
              <a:t>—租赁、</a:t>
            </a:r>
            <a:r>
              <a:rPr lang="en-US" altLang="zh-CN" b="1" dirty="0">
                <a:solidFill>
                  <a:srgbClr val="0070C0"/>
                </a:solidFill>
              </a:rPr>
              <a:t>transfer</a:t>
            </a:r>
            <a:r>
              <a:rPr lang="zh-CN" altLang="zh-CN" b="1" dirty="0">
                <a:solidFill>
                  <a:srgbClr val="0070C0"/>
                </a:solidFill>
              </a:rPr>
              <a:t>—转让）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4015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0" grpId="0" animBg="1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4416"/>
            <a:ext cx="9144000" cy="12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516995" y="7411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zh-CN" altLang="en-US" sz="4400" dirty="0" smtClean="0">
                <a:solidFill>
                  <a:srgbClr val="0070C0"/>
                </a:solidFill>
              </a:rPr>
              <a:t>①</a:t>
            </a:r>
            <a:endParaRPr lang="zh-CN" altLang="en-US" sz="4400" dirty="0">
              <a:solidFill>
                <a:srgbClr val="0070C0"/>
              </a:solidFill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-12614" y="566657"/>
            <a:ext cx="480158" cy="0"/>
          </a:xfrm>
          <a:prstGeom prst="line">
            <a:avLst/>
          </a:prstGeom>
          <a:ln w="381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1259632" y="573915"/>
            <a:ext cx="7884368" cy="0"/>
          </a:xfrm>
          <a:prstGeom prst="line">
            <a:avLst/>
          </a:prstGeom>
          <a:ln w="381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259632" y="186194"/>
            <a:ext cx="156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BRT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合作模式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28"/>
          <p:cNvGrpSpPr/>
          <p:nvPr/>
        </p:nvGrpSpPr>
        <p:grpSpPr>
          <a:xfrm>
            <a:off x="683568" y="915566"/>
            <a:ext cx="8064896" cy="3816423"/>
            <a:chOff x="1403648" y="1131591"/>
            <a:chExt cx="6840760" cy="3456383"/>
          </a:xfrm>
        </p:grpSpPr>
        <p:sp>
          <p:nvSpPr>
            <p:cNvPr id="7" name="圆角矩形 6"/>
            <p:cNvSpPr/>
            <p:nvPr/>
          </p:nvSpPr>
          <p:spPr>
            <a:xfrm rot="20640000">
              <a:off x="2021229" y="2647115"/>
              <a:ext cx="1825576" cy="82667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rot="900000">
              <a:off x="2013808" y="3112884"/>
              <a:ext cx="1802442" cy="82667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 rot="19320000">
              <a:off x="1847764" y="2009546"/>
              <a:ext cx="2161595" cy="4140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 rot="2400000">
              <a:off x="1841799" y="3658979"/>
              <a:ext cx="2216117" cy="43127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3" name="组合 56"/>
            <p:cNvGrpSpPr>
              <a:grpSpLocks/>
            </p:cNvGrpSpPr>
            <p:nvPr/>
          </p:nvGrpSpPr>
          <p:grpSpPr bwMode="auto">
            <a:xfrm>
              <a:off x="1403648" y="2069275"/>
              <a:ext cx="1723033" cy="1605793"/>
              <a:chOff x="3440653" y="2680764"/>
              <a:chExt cx="2329340" cy="2245772"/>
            </a:xfrm>
            <a:solidFill>
              <a:srgbClr val="0BA5BF"/>
            </a:solidFill>
          </p:grpSpPr>
          <p:sp>
            <p:nvSpPr>
              <p:cNvPr id="12" name="Oval 2"/>
              <p:cNvSpPr>
                <a:spLocks noChangeAspect="1" noChangeArrowheads="1"/>
              </p:cNvSpPr>
              <p:nvPr/>
            </p:nvSpPr>
            <p:spPr bwMode="auto">
              <a:xfrm>
                <a:off x="3440653" y="2680764"/>
                <a:ext cx="2245771" cy="2245772"/>
              </a:xfrm>
              <a:prstGeom prst="ellipse">
                <a:avLst/>
              </a:prstGeom>
              <a:solidFill>
                <a:srgbClr val="0070C0"/>
              </a:solidFill>
              <a:ln w="25400">
                <a:solidFill>
                  <a:srgbClr val="0070C0"/>
                </a:solidFill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>
                <a:sp3d/>
              </a:bodyPr>
              <a:lstStyle/>
              <a:p>
                <a:pPr algn="ctr" eaLnBrk="0" fontAlgn="ctr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fr-FR" altLang="zh-CN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" name="Text Box 29"/>
              <p:cNvSpPr txBox="1">
                <a:spLocks noChangeArrowheads="1"/>
              </p:cNvSpPr>
              <p:nvPr/>
            </p:nvSpPr>
            <p:spPr bwMode="gray">
              <a:xfrm>
                <a:off x="3464942" y="3511037"/>
                <a:ext cx="2305051" cy="5067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2000" dirty="0" smtClean="0">
                    <a:solidFill>
                      <a:schemeClr val="bg1"/>
                    </a:solidFill>
                    <a:effectLst>
                      <a:reflection blurRad="6350" stA="50000" endA="300" endPos="50000" dist="29997" dir="5400000" sy="-100000" algn="bl" rotWithShape="0"/>
                    </a:effectLst>
                    <a:latin typeface="微软雅黑" pitchFamily="34" charset="-122"/>
                    <a:ea typeface="微软雅黑" pitchFamily="34" charset="-122"/>
                  </a:rPr>
                  <a:t>BRT</a:t>
                </a:r>
                <a:r>
                  <a:rPr kumimoji="1" lang="zh-CN" altLang="en-US" sz="2000" dirty="0" smtClean="0">
                    <a:solidFill>
                      <a:schemeClr val="bg1"/>
                    </a:solidFill>
                    <a:effectLst>
                      <a:reflection blurRad="6350" stA="50000" endA="300" endPos="50000" dist="29997" dir="5400000" sy="-100000" algn="bl" rotWithShape="0"/>
                    </a:effectLst>
                    <a:latin typeface="微软雅黑" pitchFamily="34" charset="-122"/>
                    <a:ea typeface="微软雅黑" pitchFamily="34" charset="-122"/>
                  </a:rPr>
                  <a:t>合作模式</a:t>
                </a:r>
                <a:endParaRPr kumimoji="1" lang="zh-CN" altLang="en-US" sz="2000" dirty="0">
                  <a:solidFill>
                    <a:schemeClr val="bg1"/>
                  </a:solidFill>
                  <a:effectLst>
                    <a:reflection blurRad="6350" stA="50000" endA="300" endPos="50000" dist="29997" dir="5400000" sy="-100000" algn="bl" rotWithShape="0"/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4" name="圆角矩形 13"/>
            <p:cNvSpPr/>
            <p:nvPr/>
          </p:nvSpPr>
          <p:spPr bwMode="auto">
            <a:xfrm>
              <a:off x="3794479" y="3046260"/>
              <a:ext cx="4377606" cy="619647"/>
            </a:xfrm>
            <a:prstGeom prst="roundRect">
              <a:avLst>
                <a:gd name="adj" fmla="val 7848"/>
              </a:avLst>
            </a:prstGeom>
            <a:noFill/>
            <a:ln w="38100">
              <a:solidFill>
                <a:srgbClr val="0070C0"/>
              </a:soli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矩形 87"/>
            <p:cNvSpPr>
              <a:spLocks noChangeArrowheads="1"/>
            </p:cNvSpPr>
            <p:nvPr/>
          </p:nvSpPr>
          <p:spPr bwMode="auto">
            <a:xfrm>
              <a:off x="3956692" y="3172709"/>
              <a:ext cx="4287716" cy="306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14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免费送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 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合同期满后顺昌将整个系统无偿移交给业主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圆角矩形 15"/>
            <p:cNvSpPr/>
            <p:nvPr/>
          </p:nvSpPr>
          <p:spPr bwMode="auto">
            <a:xfrm>
              <a:off x="3794479" y="3980391"/>
              <a:ext cx="4377606" cy="607583"/>
            </a:xfrm>
            <a:prstGeom prst="roundRect">
              <a:avLst>
                <a:gd name="adj" fmla="val 7848"/>
              </a:avLst>
            </a:prstGeom>
            <a:noFill/>
            <a:ln w="38100">
              <a:solidFill>
                <a:srgbClr val="0070C0"/>
              </a:soli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圆角矩形 17"/>
            <p:cNvSpPr/>
            <p:nvPr/>
          </p:nvSpPr>
          <p:spPr bwMode="auto">
            <a:xfrm>
              <a:off x="3794477" y="2071622"/>
              <a:ext cx="4377606" cy="645431"/>
            </a:xfrm>
            <a:prstGeom prst="roundRect">
              <a:avLst>
                <a:gd name="adj" fmla="val 7848"/>
              </a:avLst>
            </a:prstGeom>
            <a:noFill/>
            <a:ln w="38100">
              <a:solidFill>
                <a:srgbClr val="0070C0"/>
              </a:soli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矩形 87"/>
            <p:cNvSpPr>
              <a:spLocks noChangeArrowheads="1"/>
            </p:cNvSpPr>
            <p:nvPr/>
          </p:nvSpPr>
          <p:spPr bwMode="auto">
            <a:xfrm>
              <a:off x="4018903" y="2211710"/>
              <a:ext cx="4225505" cy="306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16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免费保</a:t>
              </a:r>
              <a:r>
                <a:rPr lang="zh-CN" altLang="en-US" sz="160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   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合同期内系统维保由顺昌公司免费提供</a:t>
              </a:r>
            </a:p>
          </p:txBody>
        </p:sp>
        <p:sp>
          <p:nvSpPr>
            <p:cNvPr id="22" name="圆角矩形 21"/>
            <p:cNvSpPr/>
            <p:nvPr/>
          </p:nvSpPr>
          <p:spPr bwMode="auto">
            <a:xfrm>
              <a:off x="3794479" y="1131591"/>
              <a:ext cx="4377606" cy="624818"/>
            </a:xfrm>
            <a:prstGeom prst="roundRect">
              <a:avLst>
                <a:gd name="adj" fmla="val 7848"/>
              </a:avLst>
            </a:prstGeom>
            <a:noFill/>
            <a:ln w="38100">
              <a:solidFill>
                <a:srgbClr val="0070C0"/>
              </a:soli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矩形 87"/>
            <p:cNvSpPr>
              <a:spLocks noChangeArrowheads="1"/>
            </p:cNvSpPr>
            <p:nvPr/>
          </p:nvSpPr>
          <p:spPr bwMode="auto">
            <a:xfrm>
              <a:off x="3944502" y="1346694"/>
              <a:ext cx="4299906" cy="306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16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免费投</a:t>
              </a:r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 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顺昌公司现场能源诊断、设计，投资所需设备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矩形 87"/>
            <p:cNvSpPr>
              <a:spLocks noChangeArrowheads="1"/>
            </p:cNvSpPr>
            <p:nvPr/>
          </p:nvSpPr>
          <p:spPr bwMode="auto">
            <a:xfrm>
              <a:off x="3956692" y="3993153"/>
              <a:ext cx="4287716" cy="529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16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节能分享</a:t>
              </a:r>
              <a:r>
                <a:rPr lang="zh-CN" altLang="en-US" sz="160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  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合同期内顺昌公司收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取</a:t>
              </a:r>
              <a:r>
                <a:rPr lang="en-US" altLang="zh-CN" sz="16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6</a:t>
              </a:r>
              <a:r>
                <a:rPr lang="en-US" altLang="zh-CN" sz="16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00</a:t>
              </a:r>
              <a:r>
                <a:rPr lang="zh-CN" altLang="en-US" sz="16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元</a:t>
              </a:r>
              <a:r>
                <a:rPr lang="en-US" altLang="zh-CN" sz="16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16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月</a:t>
              </a:r>
              <a:r>
                <a:rPr lang="en-US" altLang="zh-CN" sz="16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·</a:t>
              </a:r>
              <a:r>
                <a:rPr lang="zh-CN" altLang="en-US" sz="16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眼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节能分享费用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54015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3964"/>
            <a:ext cx="9144000" cy="1301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482" name="TextBox 39"/>
          <p:cNvSpPr txBox="1">
            <a:spLocks noChangeArrowheads="1"/>
          </p:cNvSpPr>
          <p:nvPr/>
        </p:nvSpPr>
        <p:spPr bwMode="auto">
          <a:xfrm>
            <a:off x="516126" y="74614"/>
            <a:ext cx="7489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②</a:t>
            </a:r>
            <a:endParaRPr lang="zh-CN" altLang="en-US" sz="44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-12700" y="566738"/>
            <a:ext cx="481013" cy="0"/>
          </a:xfrm>
          <a:prstGeom prst="line">
            <a:avLst/>
          </a:prstGeom>
          <a:ln w="381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258888" y="574675"/>
            <a:ext cx="7885112" cy="0"/>
          </a:xfrm>
          <a:prstGeom prst="line">
            <a:avLst/>
          </a:prstGeom>
          <a:ln w="381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5" name="TextBox 42"/>
          <p:cNvSpPr txBox="1">
            <a:spLocks noChangeArrowheads="1"/>
          </p:cNvSpPr>
          <p:nvPr/>
        </p:nvSpPr>
        <p:spPr bwMode="auto">
          <a:xfrm>
            <a:off x="1258888" y="185738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经济效益</a:t>
            </a:r>
            <a:endParaRPr lang="zh-CN" altLang="en-US" b="1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20138" y="976398"/>
            <a:ext cx="1811702" cy="369326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r>
              <a:rPr lang="zh-CN" altLang="en-US" b="1" dirty="0" smtClean="0">
                <a:solidFill>
                  <a:srgbClr val="1A3F6C"/>
                </a:solidFill>
                <a:latin typeface="+mj-ea"/>
                <a:ea typeface="+mj-ea"/>
              </a:rPr>
              <a:t>能耗测</a:t>
            </a:r>
            <a:r>
              <a:rPr lang="zh-CN" altLang="en-US" b="1" dirty="0">
                <a:solidFill>
                  <a:srgbClr val="1A3F6C"/>
                </a:solidFill>
                <a:latin typeface="+mj-ea"/>
                <a:ea typeface="+mj-ea"/>
              </a:rPr>
              <a:t>算依</a:t>
            </a:r>
            <a:r>
              <a:rPr lang="zh-CN" altLang="en-US" b="1" dirty="0" smtClean="0">
                <a:solidFill>
                  <a:srgbClr val="1A3F6C"/>
                </a:solidFill>
                <a:latin typeface="+mj-ea"/>
                <a:ea typeface="+mj-ea"/>
              </a:rPr>
              <a:t>据：</a:t>
            </a:r>
            <a:endParaRPr lang="zh-CN" altLang="en-US" b="1" dirty="0">
              <a:solidFill>
                <a:srgbClr val="1A3F6C"/>
              </a:solidFill>
              <a:latin typeface="+mj-ea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26503" y="976398"/>
            <a:ext cx="1811702" cy="369326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r>
              <a:rPr lang="zh-CN" altLang="en-US" b="1" dirty="0" smtClean="0">
                <a:solidFill>
                  <a:srgbClr val="1A3F6C"/>
                </a:solidFill>
                <a:latin typeface="+mj-ea"/>
                <a:ea typeface="+mj-ea"/>
              </a:rPr>
              <a:t>能耗测算费用：</a:t>
            </a:r>
            <a:endParaRPr lang="zh-CN" altLang="en-US" b="1" dirty="0">
              <a:solidFill>
                <a:srgbClr val="1A3F6C"/>
              </a:solidFill>
              <a:latin typeface="+mj-ea"/>
              <a:ea typeface="+mj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1419625"/>
            <a:ext cx="2448272" cy="300081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lIns="91434" tIns="45717" rIns="91434" bIns="4571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炉灶数量</a:t>
            </a:r>
            <a:r>
              <a:rPr lang="zh-CN" altLang="en-US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： </a:t>
            </a:r>
            <a:r>
              <a:rPr lang="en-US" altLang="zh-CN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台</a:t>
            </a:r>
            <a:endParaRPr lang="en-US" altLang="zh-CN" dirty="0">
              <a:solidFill>
                <a:srgbClr val="1A3F6C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使用时长</a:t>
            </a:r>
            <a:r>
              <a:rPr lang="zh-CN" altLang="en-US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： </a:t>
            </a:r>
            <a:r>
              <a:rPr lang="en-US" altLang="zh-CN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5h</a:t>
            </a:r>
            <a:r>
              <a:rPr lang="en-US" altLang="zh-CN" dirty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dirty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天</a:t>
            </a:r>
            <a:endParaRPr lang="en-US" altLang="zh-CN" dirty="0">
              <a:solidFill>
                <a:srgbClr val="1A3F6C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热水温度</a:t>
            </a:r>
            <a:r>
              <a:rPr lang="zh-CN" altLang="en-US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： </a:t>
            </a:r>
            <a:r>
              <a:rPr lang="en-US" altLang="zh-CN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65</a:t>
            </a:r>
            <a:r>
              <a:rPr lang="zh-CN" altLang="en-US" dirty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℃</a:t>
            </a:r>
            <a:endParaRPr lang="en-US" altLang="zh-CN" dirty="0">
              <a:solidFill>
                <a:srgbClr val="1A3F6C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日产水量</a:t>
            </a:r>
            <a:r>
              <a:rPr lang="zh-CN" altLang="en-US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： </a:t>
            </a:r>
            <a:r>
              <a:rPr lang="en-US" altLang="zh-CN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1.5</a:t>
            </a:r>
            <a:r>
              <a:rPr lang="zh-CN" altLang="en-US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吨</a:t>
            </a:r>
            <a:r>
              <a:rPr lang="en-US" altLang="zh-CN" dirty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dirty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天</a:t>
            </a:r>
            <a:endParaRPr lang="en-US" altLang="zh-CN" dirty="0">
              <a:solidFill>
                <a:srgbClr val="1A3F6C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年使用日</a:t>
            </a:r>
            <a:r>
              <a:rPr lang="zh-CN" altLang="en-US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： </a:t>
            </a:r>
            <a:r>
              <a:rPr lang="en-US" altLang="zh-CN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300</a:t>
            </a:r>
            <a:r>
              <a:rPr lang="zh-CN" altLang="en-US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天</a:t>
            </a:r>
            <a:endParaRPr lang="en-US" altLang="zh-CN" dirty="0" smtClean="0">
              <a:solidFill>
                <a:srgbClr val="1A3F6C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电能效率： </a:t>
            </a:r>
            <a:r>
              <a:rPr lang="en-US" altLang="zh-CN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90%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电能价格： </a:t>
            </a:r>
            <a:r>
              <a:rPr lang="en-US" altLang="zh-CN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0.57</a:t>
            </a:r>
            <a:r>
              <a:rPr lang="zh-CN" altLang="en-US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en-US" altLang="zh-CN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dirty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度</a:t>
            </a:r>
            <a:endParaRPr lang="en-US" altLang="zh-CN" dirty="0" smtClean="0">
              <a:solidFill>
                <a:srgbClr val="1A3F6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26503" y="1419625"/>
            <a:ext cx="2933929" cy="2862316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lIns="91434" tIns="45717" rIns="91434" bIns="45717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日能耗： </a:t>
            </a:r>
            <a:r>
              <a:rPr lang="en-US" altLang="zh-CN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96.9</a:t>
            </a:r>
            <a:r>
              <a:rPr lang="zh-CN" altLang="en-US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度</a:t>
            </a:r>
            <a:r>
              <a:rPr lang="en-US" altLang="zh-CN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日</a:t>
            </a:r>
            <a:endParaRPr lang="en-US" altLang="zh-CN" dirty="0" smtClean="0">
              <a:solidFill>
                <a:srgbClr val="1A3F6C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50000"/>
              </a:lnSpc>
            </a:pPr>
            <a:r>
              <a:rPr lang="zh-CN" altLang="en-US" dirty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日费用</a:t>
            </a:r>
            <a:r>
              <a:rPr lang="zh-CN" altLang="en-US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： </a:t>
            </a:r>
            <a:r>
              <a:rPr lang="en-US" altLang="zh-CN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55.2</a:t>
            </a:r>
            <a:r>
              <a:rPr lang="zh-CN" altLang="en-US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en-US" altLang="zh-CN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日</a:t>
            </a:r>
            <a:r>
              <a:rPr lang="en-US" altLang="zh-CN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>
              <a:lnSpc>
                <a:spcPct val="250000"/>
              </a:lnSpc>
            </a:pPr>
            <a:r>
              <a:rPr lang="zh-CN" altLang="en-US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年能耗： </a:t>
            </a:r>
            <a:r>
              <a:rPr lang="en-US" altLang="zh-CN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29070</a:t>
            </a:r>
            <a:r>
              <a:rPr lang="zh-CN" altLang="en-US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度</a:t>
            </a:r>
            <a:r>
              <a:rPr lang="en-US" altLang="zh-CN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dirty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endParaRPr lang="en-US" altLang="zh-CN" dirty="0" smtClean="0">
              <a:solidFill>
                <a:srgbClr val="1A3F6C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5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电费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： 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16560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endParaRPr lang="en-US" altLang="zh-CN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3964"/>
            <a:ext cx="9144000" cy="1301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482" name="TextBox 39"/>
          <p:cNvSpPr txBox="1">
            <a:spLocks noChangeArrowheads="1"/>
          </p:cNvSpPr>
          <p:nvPr/>
        </p:nvSpPr>
        <p:spPr bwMode="auto">
          <a:xfrm>
            <a:off x="516126" y="74614"/>
            <a:ext cx="7489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②</a:t>
            </a:r>
            <a:endParaRPr lang="zh-CN" altLang="en-US" sz="44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-12700" y="566738"/>
            <a:ext cx="481013" cy="0"/>
          </a:xfrm>
          <a:prstGeom prst="line">
            <a:avLst/>
          </a:prstGeom>
          <a:ln w="381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258888" y="574675"/>
            <a:ext cx="7885112" cy="0"/>
          </a:xfrm>
          <a:prstGeom prst="line">
            <a:avLst/>
          </a:prstGeom>
          <a:ln w="381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5" name="TextBox 42"/>
          <p:cNvSpPr txBox="1">
            <a:spLocks noChangeArrowheads="1"/>
          </p:cNvSpPr>
          <p:nvPr/>
        </p:nvSpPr>
        <p:spPr bwMode="auto">
          <a:xfrm>
            <a:off x="1258888" y="185738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经济效益</a:t>
            </a:r>
            <a:endParaRPr lang="zh-CN" altLang="en-US" b="1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4967787"/>
              </p:ext>
            </p:extLst>
          </p:nvPr>
        </p:nvGraphicFramePr>
        <p:xfrm>
          <a:off x="395536" y="879574"/>
          <a:ext cx="828092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4780"/>
                <a:gridCol w="2813991"/>
                <a:gridCol w="29121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+mj-ea"/>
                          <a:ea typeface="+mj-ea"/>
                        </a:rPr>
                        <a:t>项目</a:t>
                      </a:r>
                      <a:endParaRPr lang="zh-CN" altLang="en-US" sz="16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1A3F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20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顺昌模式</a:t>
                      </a:r>
                    </a:p>
                  </a:txBody>
                  <a:tcPr>
                    <a:solidFill>
                      <a:srgbClr val="1A3F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20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常规模式</a:t>
                      </a:r>
                    </a:p>
                  </a:txBody>
                  <a:tcPr>
                    <a:solidFill>
                      <a:srgbClr val="1A3F6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rgbClr val="1A3F6C"/>
                          </a:solidFill>
                          <a:latin typeface="+mj-ea"/>
                          <a:ea typeface="+mj-ea"/>
                        </a:rPr>
                        <a:t>炉灶数量</a:t>
                      </a:r>
                      <a:endParaRPr lang="zh-CN" altLang="en-US" sz="1600" b="1" dirty="0">
                        <a:solidFill>
                          <a:srgbClr val="1A3F6C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rgbClr val="1A3F6C"/>
                          </a:solidFill>
                          <a:latin typeface="+mj-ea"/>
                          <a:ea typeface="+mj-ea"/>
                        </a:rPr>
                        <a:t>按单台炉灶测算</a:t>
                      </a:r>
                      <a:endParaRPr lang="zh-CN" altLang="en-US" sz="1600" b="1" dirty="0">
                        <a:solidFill>
                          <a:srgbClr val="1A3F6C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rgbClr val="1A3F6C"/>
                          </a:solidFill>
                          <a:latin typeface="+mj-ea"/>
                          <a:ea typeface="+mj-ea"/>
                        </a:rPr>
                        <a:t>年用水量</a:t>
                      </a:r>
                      <a:endParaRPr lang="zh-CN" altLang="en-US" sz="1600" b="1" dirty="0">
                        <a:solidFill>
                          <a:srgbClr val="1A3F6C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1A3F6C"/>
                          </a:solidFill>
                          <a:latin typeface="+mj-ea"/>
                          <a:ea typeface="+mj-ea"/>
                        </a:rPr>
                        <a:t>450</a:t>
                      </a:r>
                      <a:r>
                        <a:rPr lang="zh-CN" altLang="en-US" sz="1600" b="1" dirty="0" smtClean="0">
                          <a:solidFill>
                            <a:srgbClr val="1A3F6C"/>
                          </a:solidFill>
                          <a:latin typeface="+mj-ea"/>
                          <a:ea typeface="+mj-ea"/>
                        </a:rPr>
                        <a:t>吨</a:t>
                      </a:r>
                      <a:endParaRPr lang="zh-CN" altLang="en-US" sz="1600" b="1" dirty="0">
                        <a:solidFill>
                          <a:srgbClr val="1A3F6C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rgbClr val="1A3F6C"/>
                          </a:solidFill>
                          <a:latin typeface="+mj-ea"/>
                          <a:ea typeface="+mj-ea"/>
                        </a:rPr>
                        <a:t>设备投入</a:t>
                      </a:r>
                      <a:endParaRPr lang="zh-CN" altLang="en-US" sz="1600" b="1" dirty="0">
                        <a:solidFill>
                          <a:srgbClr val="1A3F6C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1A3F6C"/>
                          </a:solidFill>
                          <a:latin typeface="+mj-ea"/>
                          <a:ea typeface="+mj-ea"/>
                        </a:rPr>
                        <a:t>0</a:t>
                      </a:r>
                      <a:r>
                        <a:rPr lang="zh-CN" altLang="en-US" sz="1600" b="1" dirty="0" smtClean="0">
                          <a:solidFill>
                            <a:srgbClr val="1A3F6C"/>
                          </a:solidFill>
                          <a:latin typeface="+mj-ea"/>
                          <a:ea typeface="+mj-ea"/>
                        </a:rPr>
                        <a:t>元</a:t>
                      </a:r>
                      <a:endParaRPr lang="zh-CN" altLang="en-US" sz="1600" b="1" dirty="0">
                        <a:solidFill>
                          <a:srgbClr val="1A3F6C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1A3F6C"/>
                          </a:solidFill>
                          <a:latin typeface="+mj-ea"/>
                          <a:ea typeface="+mj-ea"/>
                        </a:rPr>
                        <a:t>4000</a:t>
                      </a:r>
                      <a:r>
                        <a:rPr lang="zh-CN" altLang="en-US" sz="1600" b="1" dirty="0" smtClean="0">
                          <a:solidFill>
                            <a:srgbClr val="1A3F6C"/>
                          </a:solidFill>
                          <a:latin typeface="+mj-ea"/>
                          <a:ea typeface="+mj-ea"/>
                        </a:rPr>
                        <a:t>元</a:t>
                      </a:r>
                      <a:endParaRPr lang="zh-CN" altLang="en-US" sz="1600" b="1" dirty="0">
                        <a:solidFill>
                          <a:srgbClr val="1A3F6C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rgbClr val="1A3F6C"/>
                          </a:solidFill>
                          <a:latin typeface="+mj-ea"/>
                          <a:ea typeface="+mj-ea"/>
                        </a:rPr>
                        <a:t>六年折旧</a:t>
                      </a:r>
                      <a:endParaRPr lang="zh-CN" altLang="en-US" sz="1600" b="1" dirty="0">
                        <a:solidFill>
                          <a:srgbClr val="1A3F6C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1A3F6C"/>
                          </a:solidFill>
                          <a:latin typeface="+mj-ea"/>
                          <a:ea typeface="+mj-ea"/>
                        </a:rPr>
                        <a:t>0</a:t>
                      </a:r>
                      <a:r>
                        <a:rPr lang="zh-CN" altLang="en-US" sz="1600" b="1" dirty="0" smtClean="0">
                          <a:solidFill>
                            <a:srgbClr val="1A3F6C"/>
                          </a:solidFill>
                          <a:latin typeface="+mj-ea"/>
                          <a:ea typeface="+mj-ea"/>
                        </a:rPr>
                        <a:t>元</a:t>
                      </a:r>
                      <a:endParaRPr lang="zh-CN" altLang="en-US" sz="1600" b="1" dirty="0">
                        <a:solidFill>
                          <a:srgbClr val="1A3F6C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1A3F6C"/>
                          </a:solidFill>
                          <a:latin typeface="+mj-ea"/>
                          <a:ea typeface="+mj-ea"/>
                        </a:rPr>
                        <a:t>666</a:t>
                      </a:r>
                      <a:r>
                        <a:rPr lang="zh-CN" altLang="en-US" sz="1600" b="1" dirty="0" smtClean="0">
                          <a:solidFill>
                            <a:srgbClr val="1A3F6C"/>
                          </a:solidFill>
                          <a:latin typeface="+mj-ea"/>
                          <a:ea typeface="+mj-ea"/>
                        </a:rPr>
                        <a:t>元</a:t>
                      </a:r>
                      <a:r>
                        <a:rPr lang="en-US" altLang="zh-CN" sz="1600" b="1" dirty="0" smtClean="0">
                          <a:solidFill>
                            <a:srgbClr val="1A3F6C"/>
                          </a:solidFill>
                          <a:latin typeface="+mj-ea"/>
                          <a:ea typeface="+mj-ea"/>
                        </a:rPr>
                        <a:t>/</a:t>
                      </a:r>
                      <a:r>
                        <a:rPr lang="zh-CN" altLang="en-US" sz="1600" b="1" dirty="0" smtClean="0">
                          <a:solidFill>
                            <a:srgbClr val="1A3F6C"/>
                          </a:solidFill>
                          <a:latin typeface="+mj-ea"/>
                          <a:ea typeface="+mj-ea"/>
                        </a:rPr>
                        <a:t>年</a:t>
                      </a:r>
                      <a:endParaRPr lang="zh-CN" altLang="en-US" sz="1600" b="1" dirty="0">
                        <a:solidFill>
                          <a:srgbClr val="1A3F6C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rgbClr val="1A3F6C"/>
                          </a:solidFill>
                          <a:latin typeface="+mj-ea"/>
                          <a:ea typeface="+mj-ea"/>
                        </a:rPr>
                        <a:t>设备维保</a:t>
                      </a:r>
                      <a:endParaRPr lang="zh-CN" altLang="en-US" sz="1600" b="1" dirty="0">
                        <a:solidFill>
                          <a:srgbClr val="1A3F6C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1A3F6C"/>
                          </a:solidFill>
                          <a:latin typeface="+mj-ea"/>
                          <a:ea typeface="+mj-ea"/>
                        </a:rPr>
                        <a:t>0</a:t>
                      </a:r>
                      <a:r>
                        <a:rPr lang="zh-CN" altLang="en-US" sz="1600" b="1" dirty="0" smtClean="0">
                          <a:solidFill>
                            <a:srgbClr val="1A3F6C"/>
                          </a:solidFill>
                          <a:latin typeface="+mj-ea"/>
                          <a:ea typeface="+mj-ea"/>
                        </a:rPr>
                        <a:t>元</a:t>
                      </a:r>
                      <a:endParaRPr lang="zh-CN" altLang="en-US" sz="1600" b="1" dirty="0">
                        <a:solidFill>
                          <a:srgbClr val="1A3F6C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1A3F6C"/>
                          </a:solidFill>
                          <a:latin typeface="+mj-ea"/>
                          <a:ea typeface="+mj-ea"/>
                        </a:rPr>
                        <a:t>300</a:t>
                      </a:r>
                      <a:r>
                        <a:rPr lang="zh-CN" altLang="en-US" sz="1600" b="1" dirty="0" smtClean="0">
                          <a:solidFill>
                            <a:srgbClr val="1A3F6C"/>
                          </a:solidFill>
                          <a:latin typeface="+mj-ea"/>
                          <a:ea typeface="+mj-ea"/>
                        </a:rPr>
                        <a:t>元</a:t>
                      </a:r>
                      <a:endParaRPr lang="zh-CN" altLang="en-US" sz="1600" b="1" dirty="0">
                        <a:solidFill>
                          <a:srgbClr val="1A3F6C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rgbClr val="1A3F6C"/>
                          </a:solidFill>
                          <a:latin typeface="+mj-ea"/>
                          <a:ea typeface="+mj-ea"/>
                        </a:rPr>
                        <a:t>能源费用</a:t>
                      </a:r>
                      <a:endParaRPr lang="zh-CN" altLang="en-US" sz="1600" b="1" dirty="0">
                        <a:solidFill>
                          <a:srgbClr val="1A3F6C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1A3F6C"/>
                          </a:solidFill>
                          <a:latin typeface="+mj-ea"/>
                          <a:ea typeface="+mj-ea"/>
                        </a:rPr>
                        <a:t>0</a:t>
                      </a:r>
                      <a:r>
                        <a:rPr lang="zh-CN" altLang="en-US" sz="1600" b="1" dirty="0" smtClean="0">
                          <a:solidFill>
                            <a:srgbClr val="1A3F6C"/>
                          </a:solidFill>
                          <a:latin typeface="+mj-ea"/>
                          <a:ea typeface="+mj-ea"/>
                        </a:rPr>
                        <a:t>元</a:t>
                      </a:r>
                      <a:endParaRPr lang="zh-CN" altLang="en-US" sz="1600" b="1" dirty="0">
                        <a:solidFill>
                          <a:srgbClr val="1A3F6C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smtClean="0">
                          <a:solidFill>
                            <a:srgbClr val="1A3F6C"/>
                          </a:solidFill>
                          <a:latin typeface="+mj-ea"/>
                          <a:ea typeface="+mj-ea"/>
                        </a:rPr>
                        <a:t>16560</a:t>
                      </a:r>
                      <a:r>
                        <a:rPr lang="zh-CN" altLang="en-US" sz="1600" b="1" dirty="0" smtClean="0">
                          <a:solidFill>
                            <a:srgbClr val="1A3F6C"/>
                          </a:solidFill>
                          <a:latin typeface="+mj-ea"/>
                          <a:ea typeface="+mj-ea"/>
                        </a:rPr>
                        <a:t>元</a:t>
                      </a:r>
                      <a:r>
                        <a:rPr lang="en-US" altLang="zh-CN" sz="1600" b="1" dirty="0" smtClean="0">
                          <a:solidFill>
                            <a:srgbClr val="1A3F6C"/>
                          </a:solidFill>
                          <a:latin typeface="+mj-ea"/>
                          <a:ea typeface="+mj-ea"/>
                        </a:rPr>
                        <a:t>/</a:t>
                      </a:r>
                      <a:r>
                        <a:rPr lang="zh-CN" altLang="en-US" sz="1600" b="1" dirty="0" smtClean="0">
                          <a:solidFill>
                            <a:srgbClr val="1A3F6C"/>
                          </a:solidFill>
                          <a:latin typeface="+mj-ea"/>
                          <a:ea typeface="+mj-ea"/>
                        </a:rPr>
                        <a:t>年</a:t>
                      </a:r>
                      <a:endParaRPr lang="zh-CN" altLang="en-US" sz="1600" b="1" dirty="0">
                        <a:solidFill>
                          <a:srgbClr val="1A3F6C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rgbClr val="1A3F6C"/>
                          </a:solidFill>
                          <a:latin typeface="+mj-ea"/>
                          <a:ea typeface="+mj-ea"/>
                        </a:rPr>
                        <a:t>年运行费用</a:t>
                      </a:r>
                      <a:endParaRPr lang="zh-CN" altLang="en-US" sz="1600" b="1" dirty="0">
                        <a:solidFill>
                          <a:srgbClr val="1A3F6C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6000</a:t>
                      </a:r>
                      <a:r>
                        <a:rPr lang="zh-CN" altLang="en-US" sz="1600" b="1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元</a:t>
                      </a:r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/</a:t>
                      </a:r>
                      <a:r>
                        <a:rPr lang="zh-CN" altLang="en-US" sz="1600" b="1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年</a:t>
                      </a:r>
                      <a:endParaRPr lang="zh-CN" altLang="en-US" sz="16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17526</a:t>
                      </a:r>
                      <a:r>
                        <a:rPr lang="zh-CN" altLang="en-US" sz="1600" b="1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元</a:t>
                      </a:r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/</a:t>
                      </a:r>
                      <a:r>
                        <a:rPr lang="zh-CN" altLang="en-US" sz="1600" b="1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年</a:t>
                      </a:r>
                      <a:endParaRPr lang="zh-CN" altLang="en-US" sz="16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rgbClr val="1A3F6C"/>
                          </a:solidFill>
                          <a:latin typeface="+mj-ea"/>
                          <a:ea typeface="+mj-ea"/>
                        </a:rPr>
                        <a:t>月均费用</a:t>
                      </a:r>
                      <a:endParaRPr lang="zh-CN" altLang="en-US" sz="1600" b="1" dirty="0">
                        <a:solidFill>
                          <a:srgbClr val="1A3F6C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600</a:t>
                      </a:r>
                      <a:r>
                        <a:rPr lang="zh-CN" altLang="en-US" sz="1600" b="1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元</a:t>
                      </a:r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/</a:t>
                      </a:r>
                      <a:r>
                        <a:rPr lang="zh-CN" altLang="en-US" sz="1600" b="1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月</a:t>
                      </a:r>
                      <a:endParaRPr lang="zh-CN" altLang="en-US" sz="16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1752</a:t>
                      </a:r>
                      <a:r>
                        <a:rPr lang="zh-CN" altLang="en-US" sz="1600" b="1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元</a:t>
                      </a:r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/</a:t>
                      </a:r>
                      <a:r>
                        <a:rPr lang="zh-CN" altLang="en-US" sz="1600" b="1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月</a:t>
                      </a:r>
                      <a:endParaRPr lang="zh-CN" altLang="en-US" sz="16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rgbClr val="1A3F6C"/>
                          </a:solidFill>
                          <a:latin typeface="+mj-ea"/>
                          <a:ea typeface="+mj-ea"/>
                        </a:rPr>
                        <a:t>年节约</a:t>
                      </a:r>
                      <a:endParaRPr lang="zh-CN" altLang="en-US" sz="1600" b="1" dirty="0">
                        <a:solidFill>
                          <a:srgbClr val="1A3F6C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FF3300"/>
                          </a:solidFill>
                          <a:latin typeface="+mj-ea"/>
                          <a:ea typeface="+mj-ea"/>
                        </a:rPr>
                        <a:t>11526</a:t>
                      </a:r>
                      <a:r>
                        <a:rPr lang="zh-CN" altLang="en-US" sz="1600" b="1" dirty="0" smtClean="0">
                          <a:solidFill>
                            <a:srgbClr val="FF3300"/>
                          </a:solidFill>
                          <a:latin typeface="+mj-ea"/>
                          <a:ea typeface="+mj-ea"/>
                        </a:rPr>
                        <a:t>元</a:t>
                      </a:r>
                      <a:r>
                        <a:rPr lang="en-US" altLang="zh-CN" sz="1600" b="1" dirty="0" smtClean="0">
                          <a:solidFill>
                            <a:srgbClr val="FF3300"/>
                          </a:solidFill>
                          <a:latin typeface="+mj-ea"/>
                          <a:ea typeface="+mj-ea"/>
                        </a:rPr>
                        <a:t>/</a:t>
                      </a:r>
                      <a:r>
                        <a:rPr lang="zh-CN" altLang="en-US" sz="1600" b="1" dirty="0" smtClean="0">
                          <a:solidFill>
                            <a:srgbClr val="FF3300"/>
                          </a:solidFill>
                          <a:latin typeface="+mj-ea"/>
                          <a:ea typeface="+mj-ea"/>
                        </a:rPr>
                        <a:t>年</a:t>
                      </a:r>
                      <a:endParaRPr lang="zh-CN" altLang="en-US" sz="1600" b="1" dirty="0">
                        <a:solidFill>
                          <a:srgbClr val="FF33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顺昌画册修改-07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788024" y="3778603"/>
            <a:ext cx="4320480" cy="131342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5033964"/>
            <a:ext cx="9144000" cy="1301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482" name="TextBox 39"/>
          <p:cNvSpPr txBox="1">
            <a:spLocks noChangeArrowheads="1"/>
          </p:cNvSpPr>
          <p:nvPr/>
        </p:nvSpPr>
        <p:spPr bwMode="auto">
          <a:xfrm>
            <a:off x="516126" y="74614"/>
            <a:ext cx="7489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②</a:t>
            </a:r>
            <a:endParaRPr lang="zh-CN" altLang="en-US" sz="44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-12700" y="566738"/>
            <a:ext cx="481013" cy="0"/>
          </a:xfrm>
          <a:prstGeom prst="line">
            <a:avLst/>
          </a:prstGeom>
          <a:ln w="381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258888" y="574675"/>
            <a:ext cx="7885112" cy="0"/>
          </a:xfrm>
          <a:prstGeom prst="line">
            <a:avLst/>
          </a:prstGeom>
          <a:ln w="381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5" name="TextBox 42"/>
          <p:cNvSpPr txBox="1">
            <a:spLocks noChangeArrowheads="1"/>
          </p:cNvSpPr>
          <p:nvPr/>
        </p:nvSpPr>
        <p:spPr bwMode="auto">
          <a:xfrm>
            <a:off x="1258888" y="185738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社会效益</a:t>
            </a:r>
            <a:endParaRPr lang="zh-CN" altLang="en-US" b="1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4" name="MH_Other_1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 flipV="1">
            <a:off x="5940152" y="699543"/>
            <a:ext cx="552450" cy="414338"/>
          </a:xfrm>
          <a:prstGeom prst="line">
            <a:avLst/>
          </a:prstGeom>
          <a:noFill/>
          <a:ln w="63500" algn="ctr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MH_Other_2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V="1">
            <a:off x="2123728" y="3507855"/>
            <a:ext cx="552450" cy="414338"/>
          </a:xfrm>
          <a:prstGeom prst="line">
            <a:avLst/>
          </a:prstGeom>
          <a:noFill/>
          <a:ln w="63500" algn="ctr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" name="MH_Text_1"/>
          <p:cNvSpPr txBox="1"/>
          <p:nvPr>
            <p:custDataLst>
              <p:tags r:id="rId3"/>
            </p:custDataLst>
          </p:nvPr>
        </p:nvSpPr>
        <p:spPr>
          <a:xfrm flipH="1">
            <a:off x="5904769" y="1385552"/>
            <a:ext cx="1661778" cy="650081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经济效益：？</a:t>
            </a:r>
            <a:endParaRPr lang="zh-CN" altLang="en-US" sz="1600" b="1" kern="0" dirty="0">
              <a:solidFill>
                <a:srgbClr val="1A3F6C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7" name="MH_Text_2"/>
          <p:cNvSpPr txBox="1"/>
          <p:nvPr>
            <p:custDataLst>
              <p:tags r:id="rId4"/>
            </p:custDataLst>
          </p:nvPr>
        </p:nvSpPr>
        <p:spPr>
          <a:xfrm flipH="1">
            <a:off x="4985001" y="2043758"/>
            <a:ext cx="1861466" cy="650081"/>
          </a:xfrm>
          <a:prstGeom prst="rect">
            <a:avLst/>
          </a:prstGeom>
          <a:noFill/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经济效益：</a:t>
            </a:r>
            <a:r>
              <a:rPr lang="en-US" altLang="zh-CN" sz="1600" b="1" kern="0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57.6</a:t>
            </a:r>
            <a:r>
              <a:rPr lang="zh-CN" altLang="en-US" sz="1600" b="1" kern="0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万</a:t>
            </a:r>
            <a:endParaRPr lang="zh-CN" altLang="en-US" sz="1600" b="1" kern="0" dirty="0">
              <a:solidFill>
                <a:srgbClr val="1A3F6C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8" name="MH_Text_3"/>
          <p:cNvSpPr txBox="1"/>
          <p:nvPr>
            <p:custDataLst>
              <p:tags r:id="rId5"/>
            </p:custDataLst>
          </p:nvPr>
        </p:nvSpPr>
        <p:spPr>
          <a:xfrm flipH="1">
            <a:off x="3806302" y="2858146"/>
            <a:ext cx="1860326" cy="650081"/>
          </a:xfrm>
          <a:prstGeom prst="rect">
            <a:avLst/>
          </a:prstGeom>
          <a:noFill/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经济效益：</a:t>
            </a:r>
            <a:r>
              <a:rPr lang="en-US" altLang="zh-CN" sz="1600" b="1" kern="0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23</a:t>
            </a:r>
            <a:r>
              <a:rPr lang="zh-CN" altLang="en-US" sz="1600" b="1" kern="0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万</a:t>
            </a:r>
            <a:endParaRPr lang="zh-CN" altLang="en-US" sz="1600" b="1" kern="0" dirty="0">
              <a:solidFill>
                <a:srgbClr val="1A3F6C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9" name="MH_SubTitle_1"/>
          <p:cNvSpPr/>
          <p:nvPr>
            <p:custDataLst>
              <p:tags r:id="rId6"/>
            </p:custDataLst>
          </p:nvPr>
        </p:nvSpPr>
        <p:spPr>
          <a:xfrm>
            <a:off x="4863221" y="1088877"/>
            <a:ext cx="1085850" cy="814388"/>
          </a:xfrm>
          <a:custGeom>
            <a:avLst/>
            <a:gdLst>
              <a:gd name="connsiteX0" fmla="*/ 542813 w 1085626"/>
              <a:gd name="connsiteY0" fmla="*/ 0 h 1085626"/>
              <a:gd name="connsiteX1" fmla="*/ 542825 w 1085626"/>
              <a:gd name="connsiteY1" fmla="*/ 1 h 1085626"/>
              <a:gd name="connsiteX2" fmla="*/ 1085625 w 1085626"/>
              <a:gd name="connsiteY2" fmla="*/ 1 h 1085626"/>
              <a:gd name="connsiteX3" fmla="*/ 1085625 w 1085626"/>
              <a:gd name="connsiteY3" fmla="*/ 542801 h 1085626"/>
              <a:gd name="connsiteX4" fmla="*/ 1085626 w 1085626"/>
              <a:gd name="connsiteY4" fmla="*/ 542812 h 1085626"/>
              <a:gd name="connsiteX5" fmla="*/ 542813 w 1085626"/>
              <a:gd name="connsiteY5" fmla="*/ 1085625 h 1085626"/>
              <a:gd name="connsiteX6" fmla="*/ 542812 w 1085626"/>
              <a:gd name="connsiteY6" fmla="*/ 1085625 h 1085626"/>
              <a:gd name="connsiteX7" fmla="*/ 542812 w 1085626"/>
              <a:gd name="connsiteY7" fmla="*/ 1085626 h 1085626"/>
              <a:gd name="connsiteX8" fmla="*/ 542801 w 1085626"/>
              <a:gd name="connsiteY8" fmla="*/ 1085625 h 1085626"/>
              <a:gd name="connsiteX9" fmla="*/ 1 w 1085626"/>
              <a:gd name="connsiteY9" fmla="*/ 1085625 h 1085626"/>
              <a:gd name="connsiteX10" fmla="*/ 1 w 1085626"/>
              <a:gd name="connsiteY10" fmla="*/ 542825 h 1085626"/>
              <a:gd name="connsiteX11" fmla="*/ 0 w 1085626"/>
              <a:gd name="connsiteY11" fmla="*/ 542814 h 1085626"/>
              <a:gd name="connsiteX12" fmla="*/ 542812 w 1085626"/>
              <a:gd name="connsiteY12" fmla="*/ 1 h 1085626"/>
              <a:gd name="connsiteX13" fmla="*/ 542813 w 1085626"/>
              <a:gd name="connsiteY13" fmla="*/ 1 h 108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5626" h="1085626">
                <a:moveTo>
                  <a:pt x="542813" y="0"/>
                </a:moveTo>
                <a:lnTo>
                  <a:pt x="542825" y="1"/>
                </a:lnTo>
                <a:lnTo>
                  <a:pt x="1085625" y="1"/>
                </a:lnTo>
                <a:lnTo>
                  <a:pt x="1085625" y="542801"/>
                </a:lnTo>
                <a:lnTo>
                  <a:pt x="1085626" y="542812"/>
                </a:lnTo>
                <a:cubicBezTo>
                  <a:pt x="1085626" y="842599"/>
                  <a:pt x="842600" y="1085625"/>
                  <a:pt x="542813" y="1085625"/>
                </a:cubicBezTo>
                <a:lnTo>
                  <a:pt x="542812" y="1085625"/>
                </a:lnTo>
                <a:lnTo>
                  <a:pt x="542812" y="1085626"/>
                </a:lnTo>
                <a:lnTo>
                  <a:pt x="542801" y="1085625"/>
                </a:lnTo>
                <a:lnTo>
                  <a:pt x="1" y="1085625"/>
                </a:lnTo>
                <a:lnTo>
                  <a:pt x="1" y="542825"/>
                </a:lnTo>
                <a:lnTo>
                  <a:pt x="0" y="542814"/>
                </a:lnTo>
                <a:cubicBezTo>
                  <a:pt x="0" y="243027"/>
                  <a:pt x="243025" y="1"/>
                  <a:pt x="542812" y="1"/>
                </a:cubicBezTo>
                <a:lnTo>
                  <a:pt x="542813" y="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kern="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100</a:t>
            </a:r>
            <a:r>
              <a:rPr lang="zh-CN" altLang="en-US" sz="2000" kern="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台</a:t>
            </a:r>
            <a:endParaRPr lang="zh-CN" altLang="en-US" sz="2400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MH_SubTitle_2"/>
          <p:cNvSpPr/>
          <p:nvPr>
            <p:custDataLst>
              <p:tags r:id="rId7"/>
            </p:custDataLst>
          </p:nvPr>
        </p:nvSpPr>
        <p:spPr>
          <a:xfrm>
            <a:off x="3777371" y="1891357"/>
            <a:ext cx="1085850" cy="814388"/>
          </a:xfrm>
          <a:custGeom>
            <a:avLst/>
            <a:gdLst>
              <a:gd name="connsiteX0" fmla="*/ 542813 w 1085626"/>
              <a:gd name="connsiteY0" fmla="*/ 0 h 1085626"/>
              <a:gd name="connsiteX1" fmla="*/ 542825 w 1085626"/>
              <a:gd name="connsiteY1" fmla="*/ 1 h 1085626"/>
              <a:gd name="connsiteX2" fmla="*/ 1085625 w 1085626"/>
              <a:gd name="connsiteY2" fmla="*/ 1 h 1085626"/>
              <a:gd name="connsiteX3" fmla="*/ 1085625 w 1085626"/>
              <a:gd name="connsiteY3" fmla="*/ 542801 h 1085626"/>
              <a:gd name="connsiteX4" fmla="*/ 1085626 w 1085626"/>
              <a:gd name="connsiteY4" fmla="*/ 542813 h 1085626"/>
              <a:gd name="connsiteX5" fmla="*/ 542813 w 1085626"/>
              <a:gd name="connsiteY5" fmla="*/ 1085625 h 1085626"/>
              <a:gd name="connsiteX6" fmla="*/ 542812 w 1085626"/>
              <a:gd name="connsiteY6" fmla="*/ 1085625 h 1085626"/>
              <a:gd name="connsiteX7" fmla="*/ 542812 w 1085626"/>
              <a:gd name="connsiteY7" fmla="*/ 1085626 h 1085626"/>
              <a:gd name="connsiteX8" fmla="*/ 542801 w 1085626"/>
              <a:gd name="connsiteY8" fmla="*/ 1085625 h 1085626"/>
              <a:gd name="connsiteX9" fmla="*/ 1 w 1085626"/>
              <a:gd name="connsiteY9" fmla="*/ 1085625 h 1085626"/>
              <a:gd name="connsiteX10" fmla="*/ 1 w 1085626"/>
              <a:gd name="connsiteY10" fmla="*/ 542825 h 1085626"/>
              <a:gd name="connsiteX11" fmla="*/ 0 w 1085626"/>
              <a:gd name="connsiteY11" fmla="*/ 542814 h 1085626"/>
              <a:gd name="connsiteX12" fmla="*/ 542812 w 1085626"/>
              <a:gd name="connsiteY12" fmla="*/ 1 h 1085626"/>
              <a:gd name="connsiteX13" fmla="*/ 542813 w 1085626"/>
              <a:gd name="connsiteY13" fmla="*/ 1 h 108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5626" h="1085626">
                <a:moveTo>
                  <a:pt x="542813" y="0"/>
                </a:moveTo>
                <a:lnTo>
                  <a:pt x="542825" y="1"/>
                </a:lnTo>
                <a:lnTo>
                  <a:pt x="1085625" y="1"/>
                </a:lnTo>
                <a:lnTo>
                  <a:pt x="1085625" y="542801"/>
                </a:lnTo>
                <a:lnTo>
                  <a:pt x="1085626" y="542813"/>
                </a:lnTo>
                <a:cubicBezTo>
                  <a:pt x="1085626" y="842599"/>
                  <a:pt x="842600" y="1085625"/>
                  <a:pt x="542813" y="1085625"/>
                </a:cubicBezTo>
                <a:lnTo>
                  <a:pt x="542812" y="1085625"/>
                </a:lnTo>
                <a:lnTo>
                  <a:pt x="542812" y="1085626"/>
                </a:lnTo>
                <a:lnTo>
                  <a:pt x="542801" y="1085625"/>
                </a:lnTo>
                <a:lnTo>
                  <a:pt x="1" y="1085625"/>
                </a:lnTo>
                <a:lnTo>
                  <a:pt x="1" y="542825"/>
                </a:lnTo>
                <a:lnTo>
                  <a:pt x="0" y="542814"/>
                </a:lnTo>
                <a:cubicBezTo>
                  <a:pt x="0" y="243027"/>
                  <a:pt x="243025" y="1"/>
                  <a:pt x="542812" y="1"/>
                </a:cubicBezTo>
                <a:lnTo>
                  <a:pt x="542813" y="1"/>
                </a:lnTo>
                <a:close/>
              </a:path>
            </a:pathLst>
          </a:cu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kern="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sz="2000" kern="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台</a:t>
            </a:r>
            <a:endParaRPr lang="zh-CN" altLang="en-US" sz="2400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MH_SubTitle_3"/>
          <p:cNvSpPr/>
          <p:nvPr>
            <p:custDataLst>
              <p:tags r:id="rId8"/>
            </p:custDataLst>
          </p:nvPr>
        </p:nvSpPr>
        <p:spPr>
          <a:xfrm>
            <a:off x="2691521" y="2693839"/>
            <a:ext cx="1085850" cy="814388"/>
          </a:xfrm>
          <a:custGeom>
            <a:avLst/>
            <a:gdLst>
              <a:gd name="connsiteX0" fmla="*/ 542813 w 1085626"/>
              <a:gd name="connsiteY0" fmla="*/ 0 h 1085626"/>
              <a:gd name="connsiteX1" fmla="*/ 542825 w 1085626"/>
              <a:gd name="connsiteY1" fmla="*/ 1 h 1085626"/>
              <a:gd name="connsiteX2" fmla="*/ 1085625 w 1085626"/>
              <a:gd name="connsiteY2" fmla="*/ 1 h 1085626"/>
              <a:gd name="connsiteX3" fmla="*/ 1085625 w 1085626"/>
              <a:gd name="connsiteY3" fmla="*/ 542801 h 1085626"/>
              <a:gd name="connsiteX4" fmla="*/ 1085626 w 1085626"/>
              <a:gd name="connsiteY4" fmla="*/ 542812 h 1085626"/>
              <a:gd name="connsiteX5" fmla="*/ 542813 w 1085626"/>
              <a:gd name="connsiteY5" fmla="*/ 1085625 h 1085626"/>
              <a:gd name="connsiteX6" fmla="*/ 542812 w 1085626"/>
              <a:gd name="connsiteY6" fmla="*/ 1085625 h 1085626"/>
              <a:gd name="connsiteX7" fmla="*/ 542812 w 1085626"/>
              <a:gd name="connsiteY7" fmla="*/ 1085626 h 1085626"/>
              <a:gd name="connsiteX8" fmla="*/ 542801 w 1085626"/>
              <a:gd name="connsiteY8" fmla="*/ 1085625 h 1085626"/>
              <a:gd name="connsiteX9" fmla="*/ 1 w 1085626"/>
              <a:gd name="connsiteY9" fmla="*/ 1085625 h 1085626"/>
              <a:gd name="connsiteX10" fmla="*/ 1 w 1085626"/>
              <a:gd name="connsiteY10" fmla="*/ 542825 h 1085626"/>
              <a:gd name="connsiteX11" fmla="*/ 0 w 1085626"/>
              <a:gd name="connsiteY11" fmla="*/ 542813 h 1085626"/>
              <a:gd name="connsiteX12" fmla="*/ 542812 w 1085626"/>
              <a:gd name="connsiteY12" fmla="*/ 1 h 1085626"/>
              <a:gd name="connsiteX13" fmla="*/ 542813 w 1085626"/>
              <a:gd name="connsiteY13" fmla="*/ 1 h 108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5626" h="1085626">
                <a:moveTo>
                  <a:pt x="542813" y="0"/>
                </a:moveTo>
                <a:lnTo>
                  <a:pt x="542825" y="1"/>
                </a:lnTo>
                <a:lnTo>
                  <a:pt x="1085625" y="1"/>
                </a:lnTo>
                <a:lnTo>
                  <a:pt x="1085625" y="542801"/>
                </a:lnTo>
                <a:lnTo>
                  <a:pt x="1085626" y="542812"/>
                </a:lnTo>
                <a:cubicBezTo>
                  <a:pt x="1085626" y="842599"/>
                  <a:pt x="842600" y="1085625"/>
                  <a:pt x="542813" y="1085625"/>
                </a:cubicBezTo>
                <a:lnTo>
                  <a:pt x="542812" y="1085625"/>
                </a:lnTo>
                <a:lnTo>
                  <a:pt x="542812" y="1085626"/>
                </a:lnTo>
                <a:lnTo>
                  <a:pt x="542801" y="1085625"/>
                </a:lnTo>
                <a:lnTo>
                  <a:pt x="1" y="1085625"/>
                </a:lnTo>
                <a:lnTo>
                  <a:pt x="1" y="542825"/>
                </a:lnTo>
                <a:lnTo>
                  <a:pt x="0" y="542813"/>
                </a:lnTo>
                <a:cubicBezTo>
                  <a:pt x="0" y="243027"/>
                  <a:pt x="243025" y="1"/>
                  <a:pt x="542812" y="1"/>
                </a:cubicBezTo>
                <a:lnTo>
                  <a:pt x="542813" y="1"/>
                </a:lnTo>
                <a:close/>
              </a:path>
            </a:pathLst>
          </a:cu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kern="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sz="2000" kern="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台</a:t>
            </a:r>
            <a:endParaRPr lang="zh-CN" altLang="en-US" sz="2400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MH_Text_3"/>
          <p:cNvSpPr txBox="1"/>
          <p:nvPr>
            <p:custDataLst>
              <p:tags r:id="rId9"/>
            </p:custDataLst>
          </p:nvPr>
        </p:nvSpPr>
        <p:spPr>
          <a:xfrm flipH="1">
            <a:off x="-36511" y="2371313"/>
            <a:ext cx="2855789" cy="650081"/>
          </a:xfrm>
          <a:prstGeom prst="rect">
            <a:avLst/>
          </a:prstGeom>
          <a:noFill/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社会效益：</a:t>
            </a:r>
            <a:r>
              <a:rPr lang="zh-CN" altLang="en-US" sz="1600" b="1" kern="0" dirty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减</a:t>
            </a:r>
            <a:r>
              <a:rPr lang="zh-CN" altLang="en-US" sz="1600" b="1" kern="0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排</a:t>
            </a:r>
            <a:r>
              <a:rPr lang="en-US" altLang="zh-CN" sz="1600" b="1" kern="0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197.6</a:t>
            </a:r>
            <a:r>
              <a:rPr lang="zh-CN" altLang="en-US" sz="1600" b="1" kern="0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吨标煤</a:t>
            </a:r>
            <a:endParaRPr lang="zh-CN" altLang="en-US" sz="1600" b="1" kern="0" dirty="0">
              <a:solidFill>
                <a:srgbClr val="1A3F6C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4" name="MH_Text_3"/>
          <p:cNvSpPr txBox="1"/>
          <p:nvPr>
            <p:custDataLst>
              <p:tags r:id="rId10"/>
            </p:custDataLst>
          </p:nvPr>
        </p:nvSpPr>
        <p:spPr>
          <a:xfrm flipH="1">
            <a:off x="3436771" y="735471"/>
            <a:ext cx="1427894" cy="650081"/>
          </a:xfrm>
          <a:prstGeom prst="rect">
            <a:avLst/>
          </a:prstGeom>
          <a:noFill/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社会效益：？</a:t>
            </a:r>
            <a:endParaRPr lang="zh-CN" altLang="en-US" sz="1600" b="1" kern="0" dirty="0">
              <a:solidFill>
                <a:srgbClr val="1A3F6C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5" name="MH_Text_3"/>
          <p:cNvSpPr txBox="1"/>
          <p:nvPr>
            <p:custDataLst>
              <p:tags r:id="rId11"/>
            </p:custDataLst>
          </p:nvPr>
        </p:nvSpPr>
        <p:spPr>
          <a:xfrm flipH="1">
            <a:off x="1073139" y="1648471"/>
            <a:ext cx="2855789" cy="650081"/>
          </a:xfrm>
          <a:prstGeom prst="rect">
            <a:avLst/>
          </a:prstGeom>
          <a:noFill/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社会效益：</a:t>
            </a:r>
            <a:r>
              <a:rPr lang="zh-CN" altLang="en-US" sz="1600" b="1" kern="0" dirty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减</a:t>
            </a:r>
            <a:r>
              <a:rPr lang="zh-CN" altLang="en-US" sz="1600" b="1" kern="0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排</a:t>
            </a:r>
            <a:r>
              <a:rPr lang="en-US" altLang="zh-CN" sz="1600" b="1" kern="0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494.1</a:t>
            </a:r>
            <a:r>
              <a:rPr lang="zh-CN" altLang="en-US" sz="1600" b="1" kern="0" dirty="0" smtClean="0">
                <a:solidFill>
                  <a:srgbClr val="1A3F6C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吨标煤</a:t>
            </a:r>
            <a:endParaRPr lang="zh-CN" altLang="en-US" sz="1600" b="1" kern="0" dirty="0">
              <a:solidFill>
                <a:srgbClr val="1A3F6C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 animBg="1"/>
      <p:bldP spid="20" grpId="0" animBg="1"/>
      <p:bldP spid="21" grpId="0" animBg="1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3964"/>
            <a:ext cx="9144000" cy="1301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482" name="TextBox 39"/>
          <p:cNvSpPr txBox="1">
            <a:spLocks noChangeArrowheads="1"/>
          </p:cNvSpPr>
          <p:nvPr/>
        </p:nvSpPr>
        <p:spPr bwMode="auto">
          <a:xfrm>
            <a:off x="516126" y="74614"/>
            <a:ext cx="7489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③</a:t>
            </a:r>
            <a:endParaRPr lang="zh-CN" altLang="en-US" sz="44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-12700" y="566738"/>
            <a:ext cx="481013" cy="0"/>
          </a:xfrm>
          <a:prstGeom prst="line">
            <a:avLst/>
          </a:prstGeom>
          <a:ln w="381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258888" y="574675"/>
            <a:ext cx="7885112" cy="0"/>
          </a:xfrm>
          <a:prstGeom prst="line">
            <a:avLst/>
          </a:prstGeom>
          <a:ln w="381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5" name="TextBox 42"/>
          <p:cNvSpPr txBox="1">
            <a:spLocks noChangeArrowheads="1"/>
          </p:cNvSpPr>
          <p:nvPr/>
        </p:nvSpPr>
        <p:spPr bwMode="auto">
          <a:xfrm>
            <a:off x="1258888" y="185738"/>
            <a:ext cx="1569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部分案例展示</a:t>
            </a:r>
            <a:endParaRPr lang="zh-CN" altLang="en-US" b="1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40" y="927159"/>
            <a:ext cx="2507006" cy="185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807" y="900256"/>
            <a:ext cx="2533121" cy="190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038" y="927159"/>
            <a:ext cx="2451190" cy="185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64" y="2941375"/>
            <a:ext cx="2435574" cy="185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225" y="2913257"/>
            <a:ext cx="2520280" cy="187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31791"/>
            <a:ext cx="2484946" cy="184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3964"/>
            <a:ext cx="9144000" cy="1301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482" name="TextBox 39"/>
          <p:cNvSpPr txBox="1">
            <a:spLocks noChangeArrowheads="1"/>
          </p:cNvSpPr>
          <p:nvPr/>
        </p:nvSpPr>
        <p:spPr bwMode="auto">
          <a:xfrm>
            <a:off x="516126" y="74614"/>
            <a:ext cx="7489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③</a:t>
            </a:r>
            <a:endParaRPr lang="zh-CN" altLang="en-US" sz="44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-12700" y="566738"/>
            <a:ext cx="481013" cy="0"/>
          </a:xfrm>
          <a:prstGeom prst="line">
            <a:avLst/>
          </a:prstGeom>
          <a:ln w="381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258888" y="574675"/>
            <a:ext cx="7885112" cy="0"/>
          </a:xfrm>
          <a:prstGeom prst="line">
            <a:avLst/>
          </a:prstGeom>
          <a:ln w="381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5" name="TextBox 42"/>
          <p:cNvSpPr txBox="1">
            <a:spLocks noChangeArrowheads="1"/>
          </p:cNvSpPr>
          <p:nvPr/>
        </p:nvSpPr>
        <p:spPr bwMode="auto">
          <a:xfrm>
            <a:off x="1258888" y="185738"/>
            <a:ext cx="1569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部分案例展示</a:t>
            </a:r>
            <a:endParaRPr lang="zh-CN" altLang="en-US" b="1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62"/>
          <p:cNvGrpSpPr/>
          <p:nvPr/>
        </p:nvGrpSpPr>
        <p:grpSpPr>
          <a:xfrm>
            <a:off x="282291" y="878726"/>
            <a:ext cx="2852801" cy="1981057"/>
            <a:chOff x="282290" y="878725"/>
            <a:chExt cx="2852801" cy="1981057"/>
          </a:xfrm>
        </p:grpSpPr>
        <p:pic>
          <p:nvPicPr>
            <p:cNvPr id="52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3531"/>
            <a:stretch/>
          </p:blipFill>
          <p:spPr bwMode="auto">
            <a:xfrm>
              <a:off x="647552" y="878725"/>
              <a:ext cx="2268264" cy="16660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3" name="平行四边形 52"/>
            <p:cNvSpPr/>
            <p:nvPr/>
          </p:nvSpPr>
          <p:spPr bwMode="auto">
            <a:xfrm>
              <a:off x="282290" y="2571750"/>
              <a:ext cx="2852801" cy="288032"/>
            </a:xfrm>
            <a:prstGeom prst="parallelogram">
              <a:avLst/>
            </a:prstGeom>
            <a:gradFill>
              <a:gsLst>
                <a:gs pos="0">
                  <a:srgbClr val="0070C0">
                    <a:lumMod val="5000"/>
                    <a:lumOff val="95000"/>
                  </a:srgbClr>
                </a:gs>
                <a:gs pos="51000">
                  <a:srgbClr val="0070C0">
                    <a:lumMod val="45000"/>
                    <a:lumOff val="55000"/>
                  </a:srgbClr>
                </a:gs>
                <a:gs pos="83000">
                  <a:srgbClr val="0070C0">
                    <a:lumMod val="45000"/>
                    <a:lumOff val="55000"/>
                  </a:srgbClr>
                </a:gs>
                <a:gs pos="100000">
                  <a:srgbClr val="0070C0">
                    <a:lumMod val="30000"/>
                    <a:lumOff val="70000"/>
                  </a:srgb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3D3F41"/>
                  </a:solidFill>
                  <a:effectLst/>
                  <a:uLnTx/>
                  <a:uFillTx/>
                  <a:latin typeface="Calibri"/>
                  <a:cs typeface="+mn-cs"/>
                </a:rPr>
                <a:t>省政府滨湖中学一号楼食堂</a:t>
              </a:r>
            </a:p>
          </p:txBody>
        </p:sp>
      </p:grpSp>
      <p:grpSp>
        <p:nvGrpSpPr>
          <p:cNvPr id="3" name="组合 64"/>
          <p:cNvGrpSpPr/>
          <p:nvPr/>
        </p:nvGrpSpPr>
        <p:grpSpPr>
          <a:xfrm>
            <a:off x="3188366" y="843559"/>
            <a:ext cx="2852801" cy="2051546"/>
            <a:chOff x="3188365" y="843558"/>
            <a:chExt cx="2852801" cy="2051546"/>
          </a:xfrm>
        </p:grpSpPr>
        <p:pic>
          <p:nvPicPr>
            <p:cNvPr id="48" name="Picture 3" descr="D:\废热回收事业部\基础资料\废热回收标准化\9档案管理-5\项目照片及节能汇总\安科李府\IMG_474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56000"/>
                      </a14:imgEffect>
                      <a14:imgEffect>
                        <a14:brightnessContrast bright="1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843558"/>
              <a:ext cx="2268265" cy="1701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平行四边形 53"/>
            <p:cNvSpPr/>
            <p:nvPr/>
          </p:nvSpPr>
          <p:spPr bwMode="auto">
            <a:xfrm>
              <a:off x="3188365" y="2607072"/>
              <a:ext cx="2852801" cy="288032"/>
            </a:xfrm>
            <a:prstGeom prst="parallelogram">
              <a:avLst/>
            </a:prstGeom>
            <a:gradFill>
              <a:gsLst>
                <a:gs pos="0">
                  <a:srgbClr val="0070C0">
                    <a:lumMod val="5000"/>
                    <a:lumOff val="95000"/>
                  </a:srgbClr>
                </a:gs>
                <a:gs pos="51000">
                  <a:srgbClr val="0070C0">
                    <a:lumMod val="45000"/>
                    <a:lumOff val="55000"/>
                  </a:srgbClr>
                </a:gs>
                <a:gs pos="83000">
                  <a:srgbClr val="0070C0">
                    <a:lumMod val="45000"/>
                    <a:lumOff val="55000"/>
                  </a:srgbClr>
                </a:gs>
                <a:gs pos="100000">
                  <a:srgbClr val="0070C0">
                    <a:lumMod val="30000"/>
                    <a:lumOff val="70000"/>
                  </a:srgb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D3F41"/>
                  </a:solidFill>
                  <a:effectLst/>
                  <a:uLnTx/>
                  <a:uFillTx/>
                  <a:latin typeface="Calibri"/>
                  <a:cs typeface="+mn-cs"/>
                </a:rPr>
                <a:t>安徽科技学院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3D3F41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grpSp>
        <p:nvGrpSpPr>
          <p:cNvPr id="5" name="组合 65"/>
          <p:cNvGrpSpPr/>
          <p:nvPr/>
        </p:nvGrpSpPr>
        <p:grpSpPr>
          <a:xfrm>
            <a:off x="6039681" y="843559"/>
            <a:ext cx="2852801" cy="2016224"/>
            <a:chOff x="6039679" y="843558"/>
            <a:chExt cx="2852801" cy="2016224"/>
          </a:xfrm>
        </p:grpSpPr>
        <p:pic>
          <p:nvPicPr>
            <p:cNvPr id="49" name="Picture 4" descr="D:\废热回收事业部\基础资料\废热回收标准化\9档案管理-5\项目照片及节能汇总\中医药大学老区\IMG_624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rightnessContrast bright="11000" contrast="-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9416" y="843558"/>
              <a:ext cx="2268264" cy="1701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平行四边形 54"/>
            <p:cNvSpPr/>
            <p:nvPr/>
          </p:nvSpPr>
          <p:spPr bwMode="auto">
            <a:xfrm>
              <a:off x="6039679" y="2571750"/>
              <a:ext cx="2852801" cy="288032"/>
            </a:xfrm>
            <a:prstGeom prst="parallelogram">
              <a:avLst/>
            </a:prstGeom>
            <a:gradFill>
              <a:gsLst>
                <a:gs pos="0">
                  <a:srgbClr val="0070C0">
                    <a:lumMod val="5000"/>
                    <a:lumOff val="95000"/>
                  </a:srgbClr>
                </a:gs>
                <a:gs pos="51000">
                  <a:srgbClr val="0070C0">
                    <a:lumMod val="45000"/>
                    <a:lumOff val="55000"/>
                  </a:srgbClr>
                </a:gs>
                <a:gs pos="83000">
                  <a:srgbClr val="0070C0">
                    <a:lumMod val="45000"/>
                    <a:lumOff val="55000"/>
                  </a:srgbClr>
                </a:gs>
                <a:gs pos="100000">
                  <a:srgbClr val="0070C0">
                    <a:lumMod val="30000"/>
                    <a:lumOff val="70000"/>
                  </a:srgb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D3F41"/>
                  </a:solidFill>
                  <a:effectLst/>
                  <a:uLnTx/>
                  <a:uFillTx/>
                  <a:latin typeface="Calibri"/>
                  <a:cs typeface="+mn-cs"/>
                </a:rPr>
                <a:t>安徽中医药大学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3D3F41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grpSp>
        <p:nvGrpSpPr>
          <p:cNvPr id="6" name="组合 70"/>
          <p:cNvGrpSpPr/>
          <p:nvPr/>
        </p:nvGrpSpPr>
        <p:grpSpPr>
          <a:xfrm>
            <a:off x="6001076" y="2931791"/>
            <a:ext cx="2852801" cy="2055105"/>
            <a:chOff x="6001074" y="2931790"/>
            <a:chExt cx="2852801" cy="2055105"/>
          </a:xfrm>
        </p:grpSpPr>
        <p:sp>
          <p:nvSpPr>
            <p:cNvPr id="56" name="平行四边形 55"/>
            <p:cNvSpPr/>
            <p:nvPr/>
          </p:nvSpPr>
          <p:spPr bwMode="auto">
            <a:xfrm>
              <a:off x="6001074" y="4698863"/>
              <a:ext cx="2852801" cy="288032"/>
            </a:xfrm>
            <a:prstGeom prst="parallelogram">
              <a:avLst/>
            </a:prstGeom>
            <a:gradFill>
              <a:gsLst>
                <a:gs pos="0">
                  <a:srgbClr val="0070C0">
                    <a:lumMod val="5000"/>
                    <a:lumOff val="95000"/>
                  </a:srgbClr>
                </a:gs>
                <a:gs pos="51000">
                  <a:srgbClr val="0070C0">
                    <a:lumMod val="45000"/>
                    <a:lumOff val="55000"/>
                  </a:srgbClr>
                </a:gs>
                <a:gs pos="83000">
                  <a:srgbClr val="0070C0">
                    <a:lumMod val="45000"/>
                    <a:lumOff val="55000"/>
                  </a:srgbClr>
                </a:gs>
                <a:gs pos="100000">
                  <a:srgbClr val="0070C0">
                    <a:lumMod val="30000"/>
                    <a:lumOff val="70000"/>
                  </a:srgb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D3F41"/>
                  </a:solidFill>
                  <a:effectLst/>
                  <a:uLnTx/>
                  <a:uFillTx/>
                  <a:latin typeface="Calibri"/>
                  <a:cs typeface="+mn-cs"/>
                </a:rPr>
                <a:t>安徽医科大学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3D3F41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pic>
          <p:nvPicPr>
            <p:cNvPr id="57" name="Picture 2" descr="D:\废热回收事业部\基础资料\废热回收标准化\9档案管理-5\项目照片及节能汇总\安徽医科大学\IMG_6433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rightnessContrast bright="27000" contrast="-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9416" y="2931790"/>
              <a:ext cx="2268264" cy="1701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66"/>
          <p:cNvGrpSpPr/>
          <p:nvPr/>
        </p:nvGrpSpPr>
        <p:grpSpPr>
          <a:xfrm>
            <a:off x="282291" y="2958601"/>
            <a:ext cx="2852801" cy="2041676"/>
            <a:chOff x="282290" y="2958601"/>
            <a:chExt cx="2852801" cy="2041676"/>
          </a:xfrm>
        </p:grpSpPr>
        <p:pic>
          <p:nvPicPr>
            <p:cNvPr id="50" name="Picture 5" descr="D:\废热回收事业部\项目方案\天鲜配\安徽外国语学院\现场图片\IMG_6366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 xmlns="">
                    <a14:imgLayer r:embed="rId14">
                      <a14:imgEffect>
                        <a14:brightnessContrast bright="15000" contrast="-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53" y="2958601"/>
              <a:ext cx="2268263" cy="1701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平行四边形 60"/>
            <p:cNvSpPr/>
            <p:nvPr/>
          </p:nvSpPr>
          <p:spPr bwMode="auto">
            <a:xfrm>
              <a:off x="282290" y="4712245"/>
              <a:ext cx="2852801" cy="288032"/>
            </a:xfrm>
            <a:prstGeom prst="parallelogram">
              <a:avLst/>
            </a:prstGeom>
            <a:gradFill>
              <a:gsLst>
                <a:gs pos="0">
                  <a:srgbClr val="0070C0">
                    <a:lumMod val="5000"/>
                    <a:lumOff val="95000"/>
                  </a:srgbClr>
                </a:gs>
                <a:gs pos="51000">
                  <a:srgbClr val="0070C0">
                    <a:lumMod val="45000"/>
                    <a:lumOff val="55000"/>
                  </a:srgbClr>
                </a:gs>
                <a:gs pos="83000">
                  <a:srgbClr val="0070C0">
                    <a:lumMod val="45000"/>
                    <a:lumOff val="55000"/>
                  </a:srgbClr>
                </a:gs>
                <a:gs pos="100000">
                  <a:srgbClr val="0070C0">
                    <a:lumMod val="30000"/>
                    <a:lumOff val="70000"/>
                  </a:srgb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D3F41"/>
                  </a:solidFill>
                  <a:effectLst/>
                  <a:uLnTx/>
                  <a:uFillTx/>
                  <a:latin typeface="Calibri"/>
                  <a:cs typeface="+mn-cs"/>
                </a:rPr>
                <a:t>安徽外国语学院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3D3F41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grpSp>
        <p:nvGrpSpPr>
          <p:cNvPr id="8" name="组合 69"/>
          <p:cNvGrpSpPr/>
          <p:nvPr/>
        </p:nvGrpSpPr>
        <p:grpSpPr>
          <a:xfrm>
            <a:off x="3199613" y="2953677"/>
            <a:ext cx="2852801" cy="2056928"/>
            <a:chOff x="3199611" y="2953676"/>
            <a:chExt cx="2852801" cy="2056928"/>
          </a:xfrm>
        </p:grpSpPr>
        <p:pic>
          <p:nvPicPr>
            <p:cNvPr id="51" name="Picture 6" descr="F:\安财第一食堂\DSC_0628.JP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rightnessContrast bright="9000" contrast="-1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654"/>
            <a:stretch/>
          </p:blipFill>
          <p:spPr bwMode="auto">
            <a:xfrm>
              <a:off x="3491880" y="2953676"/>
              <a:ext cx="2285211" cy="1661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平行四边形 61"/>
            <p:cNvSpPr/>
            <p:nvPr/>
          </p:nvSpPr>
          <p:spPr bwMode="auto">
            <a:xfrm>
              <a:off x="3199611" y="4722572"/>
              <a:ext cx="2852801" cy="288032"/>
            </a:xfrm>
            <a:prstGeom prst="parallelogram">
              <a:avLst/>
            </a:prstGeom>
            <a:gradFill>
              <a:gsLst>
                <a:gs pos="0">
                  <a:srgbClr val="0070C0">
                    <a:lumMod val="5000"/>
                    <a:lumOff val="95000"/>
                  </a:srgbClr>
                </a:gs>
                <a:gs pos="51000">
                  <a:srgbClr val="0070C0">
                    <a:lumMod val="45000"/>
                    <a:lumOff val="55000"/>
                  </a:srgbClr>
                </a:gs>
                <a:gs pos="83000">
                  <a:srgbClr val="0070C0">
                    <a:lumMod val="45000"/>
                    <a:lumOff val="55000"/>
                  </a:srgbClr>
                </a:gs>
                <a:gs pos="100000">
                  <a:srgbClr val="0070C0">
                    <a:lumMod val="30000"/>
                    <a:lumOff val="70000"/>
                  </a:srgb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D3F41"/>
                  </a:solidFill>
                  <a:effectLst/>
                  <a:uLnTx/>
                  <a:uFillTx/>
                  <a:latin typeface="Calibri"/>
                  <a:cs typeface="+mn-cs"/>
                </a:rPr>
                <a:t>安徽财经大学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3D3F41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3964"/>
            <a:ext cx="9144000" cy="1301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84683" y="1074738"/>
            <a:ext cx="17043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9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96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-12700" y="1851025"/>
            <a:ext cx="1782763" cy="0"/>
          </a:xfrm>
          <a:prstGeom prst="line">
            <a:avLst/>
          </a:prstGeom>
          <a:ln w="952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12" idx="3"/>
          </p:cNvCxnSpPr>
          <p:nvPr/>
        </p:nvCxnSpPr>
        <p:spPr>
          <a:xfrm flipV="1">
            <a:off x="3488996" y="1844676"/>
            <a:ext cx="5647069" cy="14892"/>
          </a:xfrm>
          <a:prstGeom prst="line">
            <a:avLst/>
          </a:prstGeom>
          <a:ln w="952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272736" y="1059583"/>
            <a:ext cx="26468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404040"/>
                </a:solidFill>
                <a:ea typeface="微软雅黑" pitchFamily="34" charset="-122"/>
              </a:rPr>
              <a:t>合肥顺昌余热</a:t>
            </a:r>
            <a:endParaRPr lang="zh-CN" altLang="en-US" sz="3200" b="1" dirty="0">
              <a:solidFill>
                <a:srgbClr val="404040"/>
              </a:solidFill>
              <a:ea typeface="微软雅黑" pitchFamily="34" charset="-1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851920" y="2274426"/>
            <a:ext cx="29867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hlinkClick r:id="rId3" action="ppaction://hlinksldjump"/>
              </a:rPr>
              <a:t>① 合肥顺昌余热 </a:t>
            </a:r>
            <a:r>
              <a:rPr lang="en-US" altLang="zh-CN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hlinkClick r:id="rId3" action="ppaction://hlinksldjump"/>
              </a:rPr>
              <a:t>· </a:t>
            </a:r>
            <a:r>
              <a:rPr lang="zh-CN" altLang="en-US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hlinkClick r:id="rId3" action="ppaction://hlinksldjump"/>
              </a:rPr>
              <a:t>企业简介</a:t>
            </a:r>
            <a:endParaRPr lang="zh-CN" altLang="en-US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851920" y="2634466"/>
            <a:ext cx="29867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hlinkClick r:id="rId4" action="ppaction://hlinksldjump"/>
              </a:rPr>
              <a:t>② 合肥顺昌余热 </a:t>
            </a:r>
            <a:r>
              <a:rPr lang="en-US" altLang="zh-CN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hlinkClick r:id="rId4" action="ppaction://hlinksldjump"/>
              </a:rPr>
              <a:t>· </a:t>
            </a:r>
            <a:r>
              <a:rPr lang="zh-CN" altLang="en-US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hlinkClick r:id="rId4" action="ppaction://hlinksldjump"/>
              </a:rPr>
              <a:t>企业历程</a:t>
            </a:r>
            <a:endParaRPr lang="zh-CN" altLang="en-US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851920" y="2994506"/>
            <a:ext cx="29867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hlinkClick r:id="rId5" action="ppaction://hlinksldjump"/>
              </a:rPr>
              <a:t>③ 合肥顺昌余热 </a:t>
            </a:r>
            <a:r>
              <a:rPr lang="en-US" altLang="zh-CN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hlinkClick r:id="rId5" action="ppaction://hlinksldjump"/>
              </a:rPr>
              <a:t>· </a:t>
            </a:r>
            <a:r>
              <a:rPr lang="zh-CN" altLang="en-US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hlinkClick r:id="rId5" action="ppaction://hlinksldjump"/>
              </a:rPr>
              <a:t>荣誉资质</a:t>
            </a:r>
            <a:endParaRPr lang="zh-CN" altLang="en-US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5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5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8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​​ 5"/>
          <p:cNvSpPr>
            <a:spLocks noChangeArrowheads="1"/>
          </p:cNvSpPr>
          <p:nvPr/>
        </p:nvSpPr>
        <p:spPr bwMode="auto">
          <a:xfrm>
            <a:off x="2" y="0"/>
            <a:ext cx="9143998" cy="51435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0" rIns="68558" bIns="34280" rtlCol="0" anchor="ctr"/>
          <a:lstStyle/>
          <a:p>
            <a:pPr algn="ctr"/>
            <a:endParaRPr lang="zh-CN" altLang="zh-CN" dirty="0">
              <a:solidFill>
                <a:schemeClr val="lt1"/>
              </a:solidFill>
              <a:sym typeface="Arial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3734624" y="2545482"/>
            <a:ext cx="2790225" cy="1172623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咨询热线：</a:t>
            </a:r>
            <a:endParaRPr lang="en-US" altLang="zh-CN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0551-63846308</a:t>
            </a:r>
          </a:p>
          <a:p>
            <a:pPr>
              <a:lnSpc>
                <a:spcPct val="130000"/>
              </a:lnSpc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吴燕：</a:t>
            </a:r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13855180820</a:t>
            </a:r>
          </a:p>
        </p:txBody>
      </p:sp>
      <p:sp>
        <p:nvSpPr>
          <p:cNvPr id="10" name="Oval 60">
            <a:hlinkClick r:id="rId5"/>
          </p:cNvPr>
          <p:cNvSpPr>
            <a:spLocks noChangeArrowheads="1"/>
          </p:cNvSpPr>
          <p:nvPr/>
        </p:nvSpPr>
        <p:spPr bwMode="auto">
          <a:xfrm>
            <a:off x="4473277" y="2752697"/>
            <a:ext cx="332834" cy="392997"/>
          </a:xfrm>
          <a:prstGeom prst="ellipse">
            <a:avLst/>
          </a:prstGeom>
          <a:solidFill>
            <a:srgbClr val="0079C5">
              <a:alpha val="0"/>
            </a:srgbClr>
          </a:solidFill>
          <a:ln w="33338">
            <a:noFill/>
            <a:miter lim="800000"/>
            <a:headEnd/>
            <a:tailEnd/>
          </a:ln>
        </p:spPr>
        <p:txBody>
          <a:bodyPr lIns="68540" tIns="34271" rIns="68540" bIns="3427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" name="Oval 61">
            <a:hlinkClick r:id="rId6"/>
          </p:cNvPr>
          <p:cNvSpPr>
            <a:spLocks noChangeArrowheads="1"/>
          </p:cNvSpPr>
          <p:nvPr/>
        </p:nvSpPr>
        <p:spPr bwMode="auto">
          <a:xfrm>
            <a:off x="4482244" y="3359165"/>
            <a:ext cx="314901" cy="391211"/>
          </a:xfrm>
          <a:prstGeom prst="ellipse">
            <a:avLst/>
          </a:prstGeom>
          <a:solidFill>
            <a:srgbClr val="0079C5">
              <a:alpha val="0"/>
            </a:srgbClr>
          </a:solidFill>
          <a:ln w="33338">
            <a:noFill/>
            <a:miter lim="800000"/>
            <a:headEnd/>
            <a:tailEnd/>
          </a:ln>
        </p:spPr>
        <p:txBody>
          <a:bodyPr lIns="68540" tIns="34271" rIns="68540" bIns="3427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1" y="3619974"/>
            <a:ext cx="1441484" cy="11611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 lIns="68540" tIns="34271" rIns="68540" bIns="3427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 flipH="1">
            <a:off x="1441489" y="2740196"/>
            <a:ext cx="149941" cy="891389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 lIns="68540" tIns="34271" rIns="68540" bIns="3427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>
            <a:off x="2350646" y="2606214"/>
            <a:ext cx="0" cy="1025368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 lIns="68540" tIns="34271" rIns="68540" bIns="3427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" name="Freeform 11"/>
          <p:cNvSpPr>
            <a:spLocks/>
          </p:cNvSpPr>
          <p:nvPr/>
        </p:nvSpPr>
        <p:spPr bwMode="auto">
          <a:xfrm>
            <a:off x="865528" y="2738403"/>
            <a:ext cx="735423" cy="149160"/>
          </a:xfrm>
          <a:custGeom>
            <a:avLst/>
            <a:gdLst>
              <a:gd name="T0" fmla="*/ 0 w 618"/>
              <a:gd name="T1" fmla="*/ 167 h 167"/>
              <a:gd name="T2" fmla="*/ 616 w 618"/>
              <a:gd name="T3" fmla="*/ 20 h 167"/>
              <a:gd name="T4" fmla="*/ 618 w 618"/>
              <a:gd name="T5" fmla="*/ 0 h 167"/>
              <a:gd name="T6" fmla="*/ 2 w 618"/>
              <a:gd name="T7" fmla="*/ 153 h 167"/>
              <a:gd name="T8" fmla="*/ 0 60000 65536"/>
              <a:gd name="T9" fmla="*/ 0 60000 65536"/>
              <a:gd name="T10" fmla="*/ 0 60000 65536"/>
              <a:gd name="T11" fmla="*/ 0 60000 65536"/>
              <a:gd name="T12" fmla="*/ 0 w 618"/>
              <a:gd name="T13" fmla="*/ 0 h 167"/>
              <a:gd name="T14" fmla="*/ 618 w 618"/>
              <a:gd name="T15" fmla="*/ 167 h 1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8" h="167">
                <a:moveTo>
                  <a:pt x="0" y="167"/>
                </a:moveTo>
                <a:lnTo>
                  <a:pt x="616" y="20"/>
                </a:lnTo>
                <a:lnTo>
                  <a:pt x="618" y="0"/>
                </a:lnTo>
                <a:lnTo>
                  <a:pt x="2" y="153"/>
                </a:lnTo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lIns="68540" tIns="34271" rIns="68540" bIns="3427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Freeform 13"/>
          <p:cNvSpPr>
            <a:spLocks/>
          </p:cNvSpPr>
          <p:nvPr/>
        </p:nvSpPr>
        <p:spPr bwMode="auto">
          <a:xfrm>
            <a:off x="1577148" y="2529403"/>
            <a:ext cx="1174535" cy="232226"/>
          </a:xfrm>
          <a:custGeom>
            <a:avLst/>
            <a:gdLst>
              <a:gd name="T0" fmla="*/ 0 w 987"/>
              <a:gd name="T1" fmla="*/ 260 h 260"/>
              <a:gd name="T2" fmla="*/ 985 w 987"/>
              <a:gd name="T3" fmla="*/ 19 h 260"/>
              <a:gd name="T4" fmla="*/ 987 w 987"/>
              <a:gd name="T5" fmla="*/ 0 h 260"/>
              <a:gd name="T6" fmla="*/ 8 w 987"/>
              <a:gd name="T7" fmla="*/ 238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987"/>
              <a:gd name="T13" fmla="*/ 0 h 260"/>
              <a:gd name="T14" fmla="*/ 987 w 987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7" h="260">
                <a:moveTo>
                  <a:pt x="0" y="260"/>
                </a:moveTo>
                <a:lnTo>
                  <a:pt x="985" y="19"/>
                </a:lnTo>
                <a:lnTo>
                  <a:pt x="987" y="0"/>
                </a:lnTo>
                <a:lnTo>
                  <a:pt x="8" y="238"/>
                </a:lnTo>
              </a:path>
            </a:pathLst>
          </a:custGeom>
          <a:solidFill>
            <a:schemeClr val="bg1"/>
          </a:solidFill>
          <a:ln w="11113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8540" tIns="34271" rIns="68540" bIns="3427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Freeform 15"/>
          <p:cNvSpPr>
            <a:spLocks/>
          </p:cNvSpPr>
          <p:nvPr/>
        </p:nvSpPr>
        <p:spPr bwMode="auto">
          <a:xfrm>
            <a:off x="945254" y="1394174"/>
            <a:ext cx="1905198" cy="634155"/>
          </a:xfrm>
          <a:custGeom>
            <a:avLst/>
            <a:gdLst>
              <a:gd name="T0" fmla="*/ 1002 w 1002"/>
              <a:gd name="T1" fmla="*/ 3 h 396"/>
              <a:gd name="T2" fmla="*/ 997 w 1002"/>
              <a:gd name="T3" fmla="*/ 12 h 396"/>
              <a:gd name="T4" fmla="*/ 993 w 1002"/>
              <a:gd name="T5" fmla="*/ 11 h 396"/>
              <a:gd name="T6" fmla="*/ 982 w 1002"/>
              <a:gd name="T7" fmla="*/ 9 h 396"/>
              <a:gd name="T8" fmla="*/ 967 w 1002"/>
              <a:gd name="T9" fmla="*/ 9 h 396"/>
              <a:gd name="T10" fmla="*/ 953 w 1002"/>
              <a:gd name="T11" fmla="*/ 11 h 396"/>
              <a:gd name="T12" fmla="*/ 939 w 1002"/>
              <a:gd name="T13" fmla="*/ 16 h 396"/>
              <a:gd name="T14" fmla="*/ 424 w 1002"/>
              <a:gd name="T15" fmla="*/ 224 h 396"/>
              <a:gd name="T16" fmla="*/ 376 w 1002"/>
              <a:gd name="T17" fmla="*/ 244 h 396"/>
              <a:gd name="T18" fmla="*/ 1 w 1002"/>
              <a:gd name="T19" fmla="*/ 396 h 396"/>
              <a:gd name="T20" fmla="*/ 0 w 1002"/>
              <a:gd name="T21" fmla="*/ 390 h 396"/>
              <a:gd name="T22" fmla="*/ 377 w 1002"/>
              <a:gd name="T23" fmla="*/ 237 h 396"/>
              <a:gd name="T24" fmla="*/ 424 w 1002"/>
              <a:gd name="T25" fmla="*/ 218 h 396"/>
              <a:gd name="T26" fmla="*/ 938 w 1002"/>
              <a:gd name="T27" fmla="*/ 8 h 396"/>
              <a:gd name="T28" fmla="*/ 954 w 1002"/>
              <a:gd name="T29" fmla="*/ 3 h 396"/>
              <a:gd name="T30" fmla="*/ 971 w 1002"/>
              <a:gd name="T31" fmla="*/ 1 h 396"/>
              <a:gd name="T32" fmla="*/ 987 w 1002"/>
              <a:gd name="T33" fmla="*/ 0 h 396"/>
              <a:gd name="T34" fmla="*/ 1000 w 1002"/>
              <a:gd name="T35" fmla="*/ 3 h 396"/>
              <a:gd name="T36" fmla="*/ 1002 w 1002"/>
              <a:gd name="T37" fmla="*/ 3 h 39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02"/>
              <a:gd name="T58" fmla="*/ 0 h 396"/>
              <a:gd name="T59" fmla="*/ 1002 w 1002"/>
              <a:gd name="T60" fmla="*/ 396 h 39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02" h="396">
                <a:moveTo>
                  <a:pt x="1002" y="3"/>
                </a:moveTo>
                <a:cubicBezTo>
                  <a:pt x="997" y="12"/>
                  <a:pt x="997" y="12"/>
                  <a:pt x="997" y="12"/>
                </a:cubicBezTo>
                <a:cubicBezTo>
                  <a:pt x="993" y="11"/>
                  <a:pt x="993" y="11"/>
                  <a:pt x="993" y="11"/>
                </a:cubicBezTo>
                <a:cubicBezTo>
                  <a:pt x="990" y="10"/>
                  <a:pt x="986" y="9"/>
                  <a:pt x="982" y="9"/>
                </a:cubicBezTo>
                <a:cubicBezTo>
                  <a:pt x="977" y="9"/>
                  <a:pt x="972" y="9"/>
                  <a:pt x="967" y="9"/>
                </a:cubicBezTo>
                <a:cubicBezTo>
                  <a:pt x="962" y="10"/>
                  <a:pt x="957" y="10"/>
                  <a:pt x="953" y="11"/>
                </a:cubicBezTo>
                <a:cubicBezTo>
                  <a:pt x="948" y="13"/>
                  <a:pt x="943" y="14"/>
                  <a:pt x="939" y="16"/>
                </a:cubicBezTo>
                <a:cubicBezTo>
                  <a:pt x="424" y="224"/>
                  <a:pt x="424" y="224"/>
                  <a:pt x="424" y="224"/>
                </a:cubicBezTo>
                <a:cubicBezTo>
                  <a:pt x="376" y="244"/>
                  <a:pt x="376" y="244"/>
                  <a:pt x="376" y="244"/>
                </a:cubicBezTo>
                <a:cubicBezTo>
                  <a:pt x="1" y="396"/>
                  <a:pt x="1" y="396"/>
                  <a:pt x="1" y="396"/>
                </a:cubicBezTo>
                <a:cubicBezTo>
                  <a:pt x="0" y="390"/>
                  <a:pt x="0" y="390"/>
                  <a:pt x="0" y="390"/>
                </a:cubicBezTo>
                <a:cubicBezTo>
                  <a:pt x="377" y="237"/>
                  <a:pt x="377" y="237"/>
                  <a:pt x="377" y="237"/>
                </a:cubicBezTo>
                <a:cubicBezTo>
                  <a:pt x="424" y="218"/>
                  <a:pt x="424" y="218"/>
                  <a:pt x="424" y="218"/>
                </a:cubicBezTo>
                <a:cubicBezTo>
                  <a:pt x="938" y="8"/>
                  <a:pt x="938" y="8"/>
                  <a:pt x="938" y="8"/>
                </a:cubicBezTo>
                <a:cubicBezTo>
                  <a:pt x="943" y="6"/>
                  <a:pt x="948" y="5"/>
                  <a:pt x="954" y="3"/>
                </a:cubicBezTo>
                <a:cubicBezTo>
                  <a:pt x="959" y="2"/>
                  <a:pt x="965" y="1"/>
                  <a:pt x="971" y="1"/>
                </a:cubicBezTo>
                <a:cubicBezTo>
                  <a:pt x="976" y="0"/>
                  <a:pt x="982" y="0"/>
                  <a:pt x="987" y="0"/>
                </a:cubicBezTo>
                <a:cubicBezTo>
                  <a:pt x="992" y="1"/>
                  <a:pt x="996" y="1"/>
                  <a:pt x="1000" y="3"/>
                </a:cubicBezTo>
                <a:cubicBezTo>
                  <a:pt x="1002" y="3"/>
                  <a:pt x="1002" y="3"/>
                  <a:pt x="1002" y="3"/>
                </a:cubicBezTo>
              </a:path>
            </a:pathLst>
          </a:custGeom>
          <a:solidFill>
            <a:schemeClr val="bg1"/>
          </a:solidFill>
          <a:ln w="11113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8540" tIns="34271" rIns="68540" bIns="3427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" name="Freeform 16"/>
          <p:cNvSpPr>
            <a:spLocks/>
          </p:cNvSpPr>
          <p:nvPr/>
        </p:nvSpPr>
        <p:spPr bwMode="auto">
          <a:xfrm>
            <a:off x="703681" y="2018508"/>
            <a:ext cx="243951" cy="893176"/>
          </a:xfrm>
          <a:custGeom>
            <a:avLst/>
            <a:gdLst>
              <a:gd name="T0" fmla="*/ 128 w 128"/>
              <a:gd name="T1" fmla="*/ 6 h 558"/>
              <a:gd name="T2" fmla="*/ 124 w 128"/>
              <a:gd name="T3" fmla="*/ 7 h 558"/>
              <a:gd name="T4" fmla="*/ 118 w 128"/>
              <a:gd name="T5" fmla="*/ 11 h 558"/>
              <a:gd name="T6" fmla="*/ 112 w 128"/>
              <a:gd name="T7" fmla="*/ 17 h 558"/>
              <a:gd name="T8" fmla="*/ 108 w 128"/>
              <a:gd name="T9" fmla="*/ 24 h 558"/>
              <a:gd name="T10" fmla="*/ 106 w 128"/>
              <a:gd name="T11" fmla="*/ 31 h 558"/>
              <a:gd name="T12" fmla="*/ 64 w 128"/>
              <a:gd name="T13" fmla="*/ 240 h 558"/>
              <a:gd name="T14" fmla="*/ 55 w 128"/>
              <a:gd name="T15" fmla="*/ 287 h 558"/>
              <a:gd name="T16" fmla="*/ 7 w 128"/>
              <a:gd name="T17" fmla="*/ 530 h 558"/>
              <a:gd name="T18" fmla="*/ 6 w 128"/>
              <a:gd name="T19" fmla="*/ 539 h 558"/>
              <a:gd name="T20" fmla="*/ 8 w 128"/>
              <a:gd name="T21" fmla="*/ 545 h 558"/>
              <a:gd name="T22" fmla="*/ 13 w 128"/>
              <a:gd name="T23" fmla="*/ 549 h 558"/>
              <a:gd name="T24" fmla="*/ 19 w 128"/>
              <a:gd name="T25" fmla="*/ 550 h 558"/>
              <a:gd name="T26" fmla="*/ 86 w 128"/>
              <a:gd name="T27" fmla="*/ 535 h 558"/>
              <a:gd name="T28" fmla="*/ 85 w 128"/>
              <a:gd name="T29" fmla="*/ 543 h 558"/>
              <a:gd name="T30" fmla="*/ 17 w 128"/>
              <a:gd name="T31" fmla="*/ 558 h 558"/>
              <a:gd name="T32" fmla="*/ 9 w 128"/>
              <a:gd name="T33" fmla="*/ 557 h 558"/>
              <a:gd name="T34" fmla="*/ 3 w 128"/>
              <a:gd name="T35" fmla="*/ 552 h 558"/>
              <a:gd name="T36" fmla="*/ 0 w 128"/>
              <a:gd name="T37" fmla="*/ 543 h 558"/>
              <a:gd name="T38" fmla="*/ 1 w 128"/>
              <a:gd name="T39" fmla="*/ 531 h 558"/>
              <a:gd name="T40" fmla="*/ 49 w 128"/>
              <a:gd name="T41" fmla="*/ 289 h 558"/>
              <a:gd name="T42" fmla="*/ 58 w 128"/>
              <a:gd name="T43" fmla="*/ 242 h 558"/>
              <a:gd name="T44" fmla="*/ 100 w 128"/>
              <a:gd name="T45" fmla="*/ 33 h 558"/>
              <a:gd name="T46" fmla="*/ 104 w 128"/>
              <a:gd name="T47" fmla="*/ 23 h 558"/>
              <a:gd name="T48" fmla="*/ 110 w 128"/>
              <a:gd name="T49" fmla="*/ 14 h 558"/>
              <a:gd name="T50" fmla="*/ 117 w 128"/>
              <a:gd name="T51" fmla="*/ 6 h 558"/>
              <a:gd name="T52" fmla="*/ 126 w 128"/>
              <a:gd name="T53" fmla="*/ 1 h 558"/>
              <a:gd name="T54" fmla="*/ 127 w 128"/>
              <a:gd name="T55" fmla="*/ 0 h 558"/>
              <a:gd name="T56" fmla="*/ 128 w 128"/>
              <a:gd name="T57" fmla="*/ 6 h 55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8"/>
              <a:gd name="T88" fmla="*/ 0 h 558"/>
              <a:gd name="T89" fmla="*/ 128 w 128"/>
              <a:gd name="T90" fmla="*/ 558 h 55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8" h="558">
                <a:moveTo>
                  <a:pt x="128" y="6"/>
                </a:moveTo>
                <a:cubicBezTo>
                  <a:pt x="124" y="7"/>
                  <a:pt x="124" y="7"/>
                  <a:pt x="124" y="7"/>
                </a:cubicBezTo>
                <a:cubicBezTo>
                  <a:pt x="122" y="8"/>
                  <a:pt x="120" y="9"/>
                  <a:pt x="118" y="11"/>
                </a:cubicBezTo>
                <a:cubicBezTo>
                  <a:pt x="116" y="13"/>
                  <a:pt x="114" y="15"/>
                  <a:pt x="112" y="17"/>
                </a:cubicBezTo>
                <a:cubicBezTo>
                  <a:pt x="111" y="19"/>
                  <a:pt x="109" y="21"/>
                  <a:pt x="108" y="24"/>
                </a:cubicBezTo>
                <a:cubicBezTo>
                  <a:pt x="107" y="26"/>
                  <a:pt x="106" y="28"/>
                  <a:pt x="106" y="31"/>
                </a:cubicBezTo>
                <a:cubicBezTo>
                  <a:pt x="64" y="240"/>
                  <a:pt x="64" y="240"/>
                  <a:pt x="64" y="240"/>
                </a:cubicBezTo>
                <a:cubicBezTo>
                  <a:pt x="55" y="287"/>
                  <a:pt x="55" y="287"/>
                  <a:pt x="55" y="287"/>
                </a:cubicBezTo>
                <a:cubicBezTo>
                  <a:pt x="7" y="530"/>
                  <a:pt x="7" y="530"/>
                  <a:pt x="7" y="530"/>
                </a:cubicBezTo>
                <a:cubicBezTo>
                  <a:pt x="6" y="533"/>
                  <a:pt x="6" y="536"/>
                  <a:pt x="6" y="539"/>
                </a:cubicBezTo>
                <a:cubicBezTo>
                  <a:pt x="6" y="541"/>
                  <a:pt x="7" y="544"/>
                  <a:pt x="8" y="545"/>
                </a:cubicBezTo>
                <a:cubicBezTo>
                  <a:pt x="9" y="547"/>
                  <a:pt x="11" y="548"/>
                  <a:pt x="13" y="549"/>
                </a:cubicBezTo>
                <a:cubicBezTo>
                  <a:pt x="14" y="550"/>
                  <a:pt x="17" y="550"/>
                  <a:pt x="19" y="550"/>
                </a:cubicBezTo>
                <a:cubicBezTo>
                  <a:pt x="86" y="535"/>
                  <a:pt x="86" y="535"/>
                  <a:pt x="86" y="535"/>
                </a:cubicBezTo>
                <a:cubicBezTo>
                  <a:pt x="85" y="543"/>
                  <a:pt x="85" y="543"/>
                  <a:pt x="85" y="543"/>
                </a:cubicBezTo>
                <a:cubicBezTo>
                  <a:pt x="17" y="558"/>
                  <a:pt x="17" y="558"/>
                  <a:pt x="17" y="558"/>
                </a:cubicBezTo>
                <a:cubicBezTo>
                  <a:pt x="14" y="558"/>
                  <a:pt x="11" y="558"/>
                  <a:pt x="9" y="557"/>
                </a:cubicBezTo>
                <a:cubicBezTo>
                  <a:pt x="6" y="556"/>
                  <a:pt x="4" y="554"/>
                  <a:pt x="3" y="552"/>
                </a:cubicBezTo>
                <a:cubicBezTo>
                  <a:pt x="1" y="550"/>
                  <a:pt x="0" y="547"/>
                  <a:pt x="0" y="543"/>
                </a:cubicBezTo>
                <a:cubicBezTo>
                  <a:pt x="0" y="540"/>
                  <a:pt x="0" y="536"/>
                  <a:pt x="1" y="531"/>
                </a:cubicBezTo>
                <a:cubicBezTo>
                  <a:pt x="49" y="289"/>
                  <a:pt x="49" y="289"/>
                  <a:pt x="49" y="289"/>
                </a:cubicBezTo>
                <a:cubicBezTo>
                  <a:pt x="58" y="242"/>
                  <a:pt x="58" y="242"/>
                  <a:pt x="58" y="242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101" y="30"/>
                  <a:pt x="102" y="26"/>
                  <a:pt x="104" y="23"/>
                </a:cubicBezTo>
                <a:cubicBezTo>
                  <a:pt x="105" y="20"/>
                  <a:pt x="107" y="17"/>
                  <a:pt x="110" y="14"/>
                </a:cubicBezTo>
                <a:cubicBezTo>
                  <a:pt x="112" y="11"/>
                  <a:pt x="114" y="8"/>
                  <a:pt x="117" y="6"/>
                </a:cubicBezTo>
                <a:cubicBezTo>
                  <a:pt x="120" y="4"/>
                  <a:pt x="123" y="2"/>
                  <a:pt x="126" y="1"/>
                </a:cubicBezTo>
                <a:cubicBezTo>
                  <a:pt x="127" y="0"/>
                  <a:pt x="127" y="0"/>
                  <a:pt x="127" y="0"/>
                </a:cubicBezTo>
                <a:lnTo>
                  <a:pt x="128" y="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lIns="68540" tIns="34271" rIns="68540" bIns="3427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" name="Freeform 17"/>
          <p:cNvSpPr>
            <a:spLocks/>
          </p:cNvSpPr>
          <p:nvPr/>
        </p:nvSpPr>
        <p:spPr bwMode="auto">
          <a:xfrm>
            <a:off x="2754058" y="1398642"/>
            <a:ext cx="980564" cy="1146838"/>
          </a:xfrm>
          <a:custGeom>
            <a:avLst/>
            <a:gdLst>
              <a:gd name="T0" fmla="*/ 46 w 516"/>
              <a:gd name="T1" fmla="*/ 9 h 716"/>
              <a:gd name="T2" fmla="*/ 485 w 516"/>
              <a:gd name="T3" fmla="*/ 148 h 716"/>
              <a:gd name="T4" fmla="*/ 496 w 516"/>
              <a:gd name="T5" fmla="*/ 154 h 716"/>
              <a:gd name="T6" fmla="*/ 501 w 516"/>
              <a:gd name="T7" fmla="*/ 164 h 716"/>
              <a:gd name="T8" fmla="*/ 501 w 516"/>
              <a:gd name="T9" fmla="*/ 175 h 716"/>
              <a:gd name="T10" fmla="*/ 494 w 516"/>
              <a:gd name="T11" fmla="*/ 187 h 716"/>
              <a:gd name="T12" fmla="*/ 113 w 516"/>
              <a:gd name="T13" fmla="*/ 656 h 716"/>
              <a:gd name="T14" fmla="*/ 100 w 516"/>
              <a:gd name="T15" fmla="*/ 668 h 716"/>
              <a:gd name="T16" fmla="*/ 84 w 516"/>
              <a:gd name="T17" fmla="*/ 679 h 716"/>
              <a:gd name="T18" fmla="*/ 66 w 516"/>
              <a:gd name="T19" fmla="*/ 689 h 716"/>
              <a:gd name="T20" fmla="*/ 49 w 516"/>
              <a:gd name="T21" fmla="*/ 694 h 716"/>
              <a:gd name="T22" fmla="*/ 0 w 516"/>
              <a:gd name="T23" fmla="*/ 705 h 716"/>
              <a:gd name="T24" fmla="*/ 0 w 516"/>
              <a:gd name="T25" fmla="*/ 716 h 716"/>
              <a:gd name="T26" fmla="*/ 50 w 516"/>
              <a:gd name="T27" fmla="*/ 705 h 716"/>
              <a:gd name="T28" fmla="*/ 69 w 516"/>
              <a:gd name="T29" fmla="*/ 699 h 716"/>
              <a:gd name="T30" fmla="*/ 89 w 516"/>
              <a:gd name="T31" fmla="*/ 689 h 716"/>
              <a:gd name="T32" fmla="*/ 108 w 516"/>
              <a:gd name="T33" fmla="*/ 676 h 716"/>
              <a:gd name="T34" fmla="*/ 122 w 516"/>
              <a:gd name="T35" fmla="*/ 661 h 716"/>
              <a:gd name="T36" fmla="*/ 506 w 516"/>
              <a:gd name="T37" fmla="*/ 190 h 716"/>
              <a:gd name="T38" fmla="*/ 515 w 516"/>
              <a:gd name="T39" fmla="*/ 174 h 716"/>
              <a:gd name="T40" fmla="*/ 515 w 516"/>
              <a:gd name="T41" fmla="*/ 159 h 716"/>
              <a:gd name="T42" fmla="*/ 508 w 516"/>
              <a:gd name="T43" fmla="*/ 147 h 716"/>
              <a:gd name="T44" fmla="*/ 493 w 516"/>
              <a:gd name="T45" fmla="*/ 138 h 716"/>
              <a:gd name="T46" fmla="*/ 51 w 516"/>
              <a:gd name="T47" fmla="*/ 0 h 716"/>
              <a:gd name="T48" fmla="*/ 46 w 516"/>
              <a:gd name="T49" fmla="*/ 9 h 71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16"/>
              <a:gd name="T76" fmla="*/ 0 h 716"/>
              <a:gd name="T77" fmla="*/ 516 w 516"/>
              <a:gd name="T78" fmla="*/ 716 h 71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16" h="716">
                <a:moveTo>
                  <a:pt x="46" y="9"/>
                </a:moveTo>
                <a:cubicBezTo>
                  <a:pt x="485" y="148"/>
                  <a:pt x="485" y="148"/>
                  <a:pt x="485" y="148"/>
                </a:cubicBezTo>
                <a:cubicBezTo>
                  <a:pt x="490" y="150"/>
                  <a:pt x="493" y="152"/>
                  <a:pt x="496" y="154"/>
                </a:cubicBezTo>
                <a:cubicBezTo>
                  <a:pt x="499" y="157"/>
                  <a:pt x="500" y="160"/>
                  <a:pt x="501" y="164"/>
                </a:cubicBezTo>
                <a:cubicBezTo>
                  <a:pt x="502" y="167"/>
                  <a:pt x="502" y="171"/>
                  <a:pt x="501" y="175"/>
                </a:cubicBezTo>
                <a:cubicBezTo>
                  <a:pt x="500" y="179"/>
                  <a:pt x="498" y="183"/>
                  <a:pt x="494" y="187"/>
                </a:cubicBezTo>
                <a:cubicBezTo>
                  <a:pt x="113" y="656"/>
                  <a:pt x="113" y="656"/>
                  <a:pt x="113" y="656"/>
                </a:cubicBezTo>
                <a:cubicBezTo>
                  <a:pt x="109" y="660"/>
                  <a:pt x="105" y="664"/>
                  <a:pt x="100" y="668"/>
                </a:cubicBezTo>
                <a:cubicBezTo>
                  <a:pt x="95" y="672"/>
                  <a:pt x="89" y="676"/>
                  <a:pt x="84" y="679"/>
                </a:cubicBezTo>
                <a:cubicBezTo>
                  <a:pt x="78" y="683"/>
                  <a:pt x="72" y="686"/>
                  <a:pt x="66" y="689"/>
                </a:cubicBezTo>
                <a:cubicBezTo>
                  <a:pt x="60" y="691"/>
                  <a:pt x="55" y="693"/>
                  <a:pt x="49" y="694"/>
                </a:cubicBezTo>
                <a:cubicBezTo>
                  <a:pt x="0" y="705"/>
                  <a:pt x="0" y="705"/>
                  <a:pt x="0" y="705"/>
                </a:cubicBezTo>
                <a:cubicBezTo>
                  <a:pt x="0" y="716"/>
                  <a:pt x="0" y="716"/>
                  <a:pt x="0" y="716"/>
                </a:cubicBezTo>
                <a:cubicBezTo>
                  <a:pt x="50" y="705"/>
                  <a:pt x="50" y="705"/>
                  <a:pt x="50" y="705"/>
                </a:cubicBezTo>
                <a:cubicBezTo>
                  <a:pt x="56" y="704"/>
                  <a:pt x="63" y="702"/>
                  <a:pt x="69" y="699"/>
                </a:cubicBezTo>
                <a:cubicBezTo>
                  <a:pt x="76" y="696"/>
                  <a:pt x="83" y="693"/>
                  <a:pt x="89" y="689"/>
                </a:cubicBezTo>
                <a:cubicBezTo>
                  <a:pt x="96" y="685"/>
                  <a:pt x="102" y="680"/>
                  <a:pt x="108" y="676"/>
                </a:cubicBezTo>
                <a:cubicBezTo>
                  <a:pt x="113" y="671"/>
                  <a:pt x="118" y="666"/>
                  <a:pt x="122" y="661"/>
                </a:cubicBezTo>
                <a:cubicBezTo>
                  <a:pt x="506" y="190"/>
                  <a:pt x="506" y="190"/>
                  <a:pt x="506" y="190"/>
                </a:cubicBezTo>
                <a:cubicBezTo>
                  <a:pt x="510" y="185"/>
                  <a:pt x="513" y="180"/>
                  <a:pt x="515" y="174"/>
                </a:cubicBezTo>
                <a:cubicBezTo>
                  <a:pt x="516" y="169"/>
                  <a:pt x="516" y="164"/>
                  <a:pt x="515" y="159"/>
                </a:cubicBezTo>
                <a:cubicBezTo>
                  <a:pt x="514" y="154"/>
                  <a:pt x="511" y="150"/>
                  <a:pt x="508" y="147"/>
                </a:cubicBezTo>
                <a:cubicBezTo>
                  <a:pt x="504" y="143"/>
                  <a:pt x="499" y="140"/>
                  <a:pt x="493" y="138"/>
                </a:cubicBezTo>
                <a:cubicBezTo>
                  <a:pt x="51" y="0"/>
                  <a:pt x="51" y="0"/>
                  <a:pt x="51" y="0"/>
                </a:cubicBezTo>
                <a:lnTo>
                  <a:pt x="46" y="9"/>
                </a:lnTo>
                <a:close/>
              </a:path>
            </a:pathLst>
          </a:custGeom>
          <a:solidFill>
            <a:schemeClr val="bg1"/>
          </a:solidFill>
          <a:ln w="11113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8540" tIns="34271" rIns="68540" bIns="3427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" name="Line 51"/>
          <p:cNvSpPr>
            <a:spLocks noChangeShapeType="1"/>
          </p:cNvSpPr>
          <p:nvPr/>
        </p:nvSpPr>
        <p:spPr bwMode="auto">
          <a:xfrm flipV="1">
            <a:off x="2350648" y="3625779"/>
            <a:ext cx="946274" cy="13669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 lIns="68540" tIns="34271" rIns="68540" bIns="3427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" name="Text Box 62"/>
          <p:cNvSpPr txBox="1">
            <a:spLocks noChangeArrowheads="1"/>
          </p:cNvSpPr>
          <p:nvPr/>
        </p:nvSpPr>
        <p:spPr bwMode="auto">
          <a:xfrm>
            <a:off x="3734623" y="1041847"/>
            <a:ext cx="4137248" cy="44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40" tIns="34271" rIns="68540" bIns="34271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节能环保不仅是企业行为</a:t>
            </a:r>
            <a:endParaRPr lang="en-GB" altLang="zh-CN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29"/>
          <p:cNvSpPr txBox="1"/>
          <p:nvPr/>
        </p:nvSpPr>
        <p:spPr>
          <a:xfrm rot="20445248">
            <a:off x="1055003" y="1807425"/>
            <a:ext cx="2190262" cy="684764"/>
          </a:xfrm>
          <a:prstGeom prst="rect">
            <a:avLst/>
          </a:prstGeom>
          <a:noFill/>
        </p:spPr>
        <p:txBody>
          <a:bodyPr wrap="none" lIns="68540" tIns="34271" rIns="68540" bIns="3427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感谢关注</a:t>
            </a:r>
            <a:endParaRPr lang="zh-CN" altLang="en-US" sz="4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 Box 62"/>
          <p:cNvSpPr txBox="1">
            <a:spLocks noChangeArrowheads="1"/>
          </p:cNvSpPr>
          <p:nvPr/>
        </p:nvSpPr>
        <p:spPr bwMode="auto">
          <a:xfrm>
            <a:off x="5580114" y="1546351"/>
            <a:ext cx="3062224" cy="44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40" tIns="34271" rIns="68540" bIns="34271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更是一种社会责任</a:t>
            </a:r>
            <a:endParaRPr lang="en-GB" altLang="zh-CN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620" y="2431692"/>
            <a:ext cx="1338050" cy="13325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51186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1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8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3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7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11" grpId="0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3964"/>
            <a:ext cx="9144000" cy="1301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482" name="TextBox 39"/>
          <p:cNvSpPr txBox="1">
            <a:spLocks noChangeArrowheads="1"/>
          </p:cNvSpPr>
          <p:nvPr/>
        </p:nvSpPr>
        <p:spPr bwMode="auto">
          <a:xfrm>
            <a:off x="516128" y="74613"/>
            <a:ext cx="7489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4400" b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①</a:t>
            </a:r>
            <a:endParaRPr lang="zh-CN" altLang="en-US" sz="4400" b="1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-12700" y="566738"/>
            <a:ext cx="481013" cy="0"/>
          </a:xfrm>
          <a:prstGeom prst="line">
            <a:avLst/>
          </a:prstGeom>
          <a:ln w="381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258888" y="574675"/>
            <a:ext cx="7885112" cy="0"/>
          </a:xfrm>
          <a:prstGeom prst="line">
            <a:avLst/>
          </a:prstGeom>
          <a:ln w="381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5" name="TextBox 42"/>
          <p:cNvSpPr txBox="1">
            <a:spLocks noChangeArrowheads="1"/>
          </p:cNvSpPr>
          <p:nvPr/>
        </p:nvSpPr>
        <p:spPr bwMode="auto">
          <a:xfrm>
            <a:off x="1258888" y="185738"/>
            <a:ext cx="30556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合肥顺昌余热利用</a:t>
            </a:r>
            <a:r>
              <a:rPr lang="en-US" altLang="zh-CN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企业简介</a:t>
            </a:r>
            <a:endParaRPr lang="zh-CN" altLang="en-US" b="1" dirty="0">
              <a:solidFill>
                <a:srgbClr val="0D0D0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33"/>
          <p:cNvGrpSpPr/>
          <p:nvPr/>
        </p:nvGrpSpPr>
        <p:grpSpPr>
          <a:xfrm>
            <a:off x="395536" y="1635646"/>
            <a:ext cx="5472608" cy="861774"/>
            <a:chOff x="827584" y="699542"/>
            <a:chExt cx="8064896" cy="1271594"/>
          </a:xfrm>
        </p:grpSpPr>
        <p:sp>
          <p:nvSpPr>
            <p:cNvPr id="22" name="TextBox 21"/>
            <p:cNvSpPr txBox="1"/>
            <p:nvPr/>
          </p:nvSpPr>
          <p:spPr>
            <a:xfrm>
              <a:off x="1187624" y="699542"/>
              <a:ext cx="7704856" cy="1271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经典特宋简" charset="-122"/>
                </a:rPr>
                <a:t>顺昌集团是国家高新技术企业，是国内最早专业化制造现代厨房设备与提供节能改造企业之一。</a:t>
              </a:r>
            </a:p>
            <a:p>
              <a:endParaRPr lang="zh-CN" altLang="en-US" dirty="0">
                <a:latin typeface="新宋体" pitchFamily="49" charset="-122"/>
                <a:ea typeface="新宋体" pitchFamily="49" charset="-122"/>
                <a:cs typeface="经典特宋简" charset="-122"/>
              </a:endParaRPr>
            </a:p>
          </p:txBody>
        </p:sp>
        <p:sp>
          <p:nvSpPr>
            <p:cNvPr id="26" name="椭圆 25"/>
            <p:cNvSpPr/>
            <p:nvPr/>
          </p:nvSpPr>
          <p:spPr bwMode="auto">
            <a:xfrm>
              <a:off x="827584" y="1059582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组合 31"/>
          <p:cNvGrpSpPr/>
          <p:nvPr/>
        </p:nvGrpSpPr>
        <p:grpSpPr>
          <a:xfrm>
            <a:off x="395536" y="2427736"/>
            <a:ext cx="5472608" cy="1323439"/>
            <a:chOff x="827584" y="1707654"/>
            <a:chExt cx="8064896" cy="2262658"/>
          </a:xfrm>
        </p:grpSpPr>
        <p:sp>
          <p:nvSpPr>
            <p:cNvPr id="24" name="TextBox 23"/>
            <p:cNvSpPr txBox="1"/>
            <p:nvPr/>
          </p:nvSpPr>
          <p:spPr>
            <a:xfrm>
              <a:off x="1187624" y="1707654"/>
              <a:ext cx="7704856" cy="2262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合肥顺昌余热利用科技有限公司是顺昌集团旗下全资子公司之一，推出</a:t>
              </a:r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BRT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build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建设</a:t>
              </a:r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-rent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租赁</a:t>
              </a:r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-transfer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转让）商业合作模式，为学校、医院、部队、企事业单位、餐饮服务商以及社会餐饮机构提供后堂炉灶余热利用节能改造服务。</a:t>
              </a:r>
              <a:endParaRPr lang="zh-CN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椭圆 27"/>
            <p:cNvSpPr/>
            <p:nvPr/>
          </p:nvSpPr>
          <p:spPr bwMode="auto">
            <a:xfrm>
              <a:off x="827584" y="2692539"/>
              <a:ext cx="318351" cy="3693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30"/>
          <p:cNvGrpSpPr/>
          <p:nvPr/>
        </p:nvGrpSpPr>
        <p:grpSpPr>
          <a:xfrm>
            <a:off x="467544" y="3867898"/>
            <a:ext cx="5688632" cy="830997"/>
            <a:chOff x="827584" y="3291830"/>
            <a:chExt cx="8064896" cy="1071190"/>
          </a:xfrm>
        </p:grpSpPr>
        <p:sp>
          <p:nvSpPr>
            <p:cNvPr id="29" name="TextBox 28"/>
            <p:cNvSpPr txBox="1"/>
            <p:nvPr/>
          </p:nvSpPr>
          <p:spPr>
            <a:xfrm>
              <a:off x="1187623" y="3291830"/>
              <a:ext cx="7704857" cy="107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合肥顺昌余热</a:t>
              </a:r>
              <a:r>
                <a:rPr lang="zh-CN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以国家十三五节能减排的产业政策为契机，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以打造节能环保绿色厨房为己任，</a:t>
              </a:r>
              <a:r>
                <a:rPr lang="zh-CN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致力于国内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炉灶</a:t>
              </a:r>
              <a:r>
                <a:rPr lang="zh-CN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设备余热利用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及</a:t>
              </a:r>
              <a:r>
                <a:rPr lang="zh-CN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节能降耗改造领域的推广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与</a:t>
              </a:r>
              <a:r>
                <a:rPr lang="zh-CN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应用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。</a:t>
              </a:r>
              <a:endParaRPr lang="zh-CN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椭圆 29"/>
            <p:cNvSpPr/>
            <p:nvPr/>
          </p:nvSpPr>
          <p:spPr bwMode="auto">
            <a:xfrm>
              <a:off x="827584" y="3723878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1043608" y="915568"/>
            <a:ext cx="6647962" cy="461659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顺昌余热是一家专业</a:t>
            </a:r>
            <a:r>
              <a:rPr lang="zh-CN" altLang="en-US" sz="2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2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炉灶</a:t>
            </a:r>
            <a:r>
              <a:rPr lang="zh-CN" altLang="en-US" sz="2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设备</a:t>
            </a:r>
            <a:r>
              <a:rPr lang="zh-CN" altLang="en-US" sz="2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节</a:t>
            </a:r>
            <a:r>
              <a:rPr lang="zh-CN" altLang="en-US" sz="2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能应用服</a:t>
            </a:r>
            <a:r>
              <a:rPr lang="zh-CN" altLang="en-US" sz="2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务</a:t>
            </a:r>
            <a:r>
              <a:rPr lang="zh-CN" altLang="en-US" sz="2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商</a:t>
            </a:r>
            <a:endParaRPr lang="en-US" altLang="zh-CN" sz="24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35646"/>
            <a:ext cx="2664296" cy="84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092" b="19099"/>
          <a:stretch/>
        </p:blipFill>
        <p:spPr bwMode="auto">
          <a:xfrm>
            <a:off x="6085410" y="3594194"/>
            <a:ext cx="2735062" cy="84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410" y="2581020"/>
            <a:ext cx="2664296" cy="86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顺昌画册修改-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627534"/>
            <a:ext cx="7376160" cy="437692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5033964"/>
            <a:ext cx="9144000" cy="1301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530" name="TextBox 18"/>
          <p:cNvSpPr txBox="1">
            <a:spLocks noChangeArrowheads="1"/>
          </p:cNvSpPr>
          <p:nvPr/>
        </p:nvSpPr>
        <p:spPr bwMode="auto">
          <a:xfrm>
            <a:off x="516128" y="74613"/>
            <a:ext cx="7489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4400" b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②</a:t>
            </a:r>
            <a:endParaRPr lang="zh-CN" altLang="en-US" sz="4400" b="1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-12700" y="566738"/>
            <a:ext cx="481013" cy="0"/>
          </a:xfrm>
          <a:prstGeom prst="line">
            <a:avLst/>
          </a:prstGeom>
          <a:ln w="381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258888" y="574675"/>
            <a:ext cx="7885112" cy="0"/>
          </a:xfrm>
          <a:prstGeom prst="line">
            <a:avLst/>
          </a:prstGeom>
          <a:ln w="381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TextBox 26"/>
          <p:cNvSpPr txBox="1">
            <a:spLocks noChangeArrowheads="1"/>
          </p:cNvSpPr>
          <p:nvPr/>
        </p:nvSpPr>
        <p:spPr bwMode="auto">
          <a:xfrm>
            <a:off x="1258888" y="185738"/>
            <a:ext cx="30556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合肥顺昌余热利用</a:t>
            </a:r>
            <a:r>
              <a:rPr lang="en-US" altLang="zh-CN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企业历程</a:t>
            </a:r>
            <a:endParaRPr lang="zh-CN" altLang="en-US" b="1" dirty="0">
              <a:solidFill>
                <a:srgbClr val="0D0D0D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3964"/>
            <a:ext cx="9144000" cy="1301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530" name="TextBox 18"/>
          <p:cNvSpPr txBox="1">
            <a:spLocks noChangeArrowheads="1"/>
          </p:cNvSpPr>
          <p:nvPr/>
        </p:nvSpPr>
        <p:spPr bwMode="auto">
          <a:xfrm>
            <a:off x="516126" y="74614"/>
            <a:ext cx="7489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③</a:t>
            </a:r>
            <a:endParaRPr lang="zh-CN" altLang="en-US" sz="44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-12700" y="566738"/>
            <a:ext cx="481013" cy="0"/>
          </a:xfrm>
          <a:prstGeom prst="line">
            <a:avLst/>
          </a:prstGeom>
          <a:ln w="381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258888" y="574675"/>
            <a:ext cx="7885112" cy="0"/>
          </a:xfrm>
          <a:prstGeom prst="line">
            <a:avLst/>
          </a:prstGeom>
          <a:ln w="381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TextBox 26"/>
          <p:cNvSpPr txBox="1">
            <a:spLocks noChangeArrowheads="1"/>
          </p:cNvSpPr>
          <p:nvPr/>
        </p:nvSpPr>
        <p:spPr bwMode="auto">
          <a:xfrm>
            <a:off x="1258888" y="185738"/>
            <a:ext cx="26869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合肥顺昌余热 </a:t>
            </a:r>
            <a:r>
              <a:rPr lang="en-US" altLang="zh-CN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· </a:t>
            </a:r>
            <a:r>
              <a:rPr lang="zh-CN" altLang="en-US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荣誉资质</a:t>
            </a:r>
            <a:endParaRPr lang="zh-CN" altLang="en-US" b="1" dirty="0">
              <a:solidFill>
                <a:srgbClr val="0D0D0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9"/>
          <p:cNvGrpSpPr/>
          <p:nvPr/>
        </p:nvGrpSpPr>
        <p:grpSpPr>
          <a:xfrm>
            <a:off x="251520" y="1563638"/>
            <a:ext cx="2016223" cy="3024336"/>
            <a:chOff x="251520" y="1563638"/>
            <a:chExt cx="2016223" cy="3024336"/>
          </a:xfrm>
        </p:grpSpPr>
        <p:pic>
          <p:nvPicPr>
            <p:cNvPr id="11" name="Picture 2" descr="C:\Users\Administrator\Desktop\新建文件夹\太阳能热水管理系统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31" t="2761" r="2854"/>
            <a:stretch>
              <a:fillRect/>
            </a:stretch>
          </p:blipFill>
          <p:spPr bwMode="auto">
            <a:xfrm>
              <a:off x="395536" y="1563638"/>
              <a:ext cx="1728192" cy="2535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平行四边形 11"/>
            <p:cNvSpPr/>
            <p:nvPr/>
          </p:nvSpPr>
          <p:spPr bwMode="auto">
            <a:xfrm>
              <a:off x="251520" y="4165550"/>
              <a:ext cx="2016223" cy="422424"/>
            </a:xfrm>
            <a:prstGeom prst="parallelogram">
              <a:avLst/>
            </a:prstGeom>
            <a:solidFill>
              <a:srgbClr val="0070C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zh-CN" altLang="en-US" sz="1200" b="1" dirty="0" smtClean="0">
                  <a:solidFill>
                    <a:schemeClr val="bg1"/>
                  </a:solidFill>
                </a:rPr>
                <a:t>太阳能热水管理系统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组合 12"/>
          <p:cNvGrpSpPr/>
          <p:nvPr/>
        </p:nvGrpSpPr>
        <p:grpSpPr>
          <a:xfrm>
            <a:off x="2267744" y="1563638"/>
            <a:ext cx="1926468" cy="3024336"/>
            <a:chOff x="2267744" y="1563638"/>
            <a:chExt cx="1926468" cy="3024336"/>
          </a:xfrm>
        </p:grpSpPr>
        <p:pic>
          <p:nvPicPr>
            <p:cNvPr id="14" name="Picture 3" descr="C:\Users\Administrator\Desktop\新建文件夹\基于PI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781" r="2964"/>
            <a:stretch>
              <a:fillRect/>
            </a:stretch>
          </p:blipFill>
          <p:spPr bwMode="auto">
            <a:xfrm>
              <a:off x="2363322" y="1563638"/>
              <a:ext cx="1776630" cy="2517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平行四边形 14"/>
            <p:cNvSpPr/>
            <p:nvPr/>
          </p:nvSpPr>
          <p:spPr bwMode="auto">
            <a:xfrm>
              <a:off x="2267744" y="4165550"/>
              <a:ext cx="1926468" cy="422424"/>
            </a:xfrm>
            <a:prstGeom prst="parallelogram">
              <a:avLst/>
            </a:prstGeom>
            <a:solidFill>
              <a:srgbClr val="0070C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zh-CN" altLang="en-US" sz="1200" b="1" dirty="0" smtClean="0">
                  <a:solidFill>
                    <a:schemeClr val="bg1"/>
                  </a:solidFill>
                </a:rPr>
                <a:t>基于</a:t>
              </a:r>
              <a:r>
                <a:rPr lang="en-US" altLang="zh-CN" sz="1200" b="1" dirty="0" smtClean="0">
                  <a:solidFill>
                    <a:schemeClr val="bg1"/>
                  </a:solidFill>
                </a:rPr>
                <a:t>PID</a:t>
              </a:r>
              <a:r>
                <a:rPr lang="zh-CN" altLang="en-US" sz="1200" b="1" dirty="0" smtClean="0">
                  <a:solidFill>
                    <a:schemeClr val="bg1"/>
                  </a:solidFill>
                </a:rPr>
                <a:t>控制器的蒸汽热水机组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15"/>
          <p:cNvGrpSpPr/>
          <p:nvPr/>
        </p:nvGrpSpPr>
        <p:grpSpPr>
          <a:xfrm>
            <a:off x="4283968" y="1563638"/>
            <a:ext cx="2088232" cy="3021261"/>
            <a:chOff x="4283968" y="1563637"/>
            <a:chExt cx="2088232" cy="3021261"/>
          </a:xfrm>
          <a:solidFill>
            <a:srgbClr val="0070C0"/>
          </a:solidFill>
        </p:grpSpPr>
        <p:pic>
          <p:nvPicPr>
            <p:cNvPr id="17" name="Picture 4" descr="C:\Users\Administrator\Desktop\新建文件夹\大口径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056" r="3922"/>
            <a:stretch>
              <a:fillRect/>
            </a:stretch>
          </p:blipFill>
          <p:spPr bwMode="auto">
            <a:xfrm>
              <a:off x="4464114" y="1563637"/>
              <a:ext cx="1764070" cy="2517197"/>
            </a:xfrm>
            <a:prstGeom prst="rect">
              <a:avLst/>
            </a:prstGeom>
            <a:grp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平行四边形 17"/>
            <p:cNvSpPr/>
            <p:nvPr/>
          </p:nvSpPr>
          <p:spPr bwMode="auto">
            <a:xfrm>
              <a:off x="4283968" y="4162474"/>
              <a:ext cx="2088232" cy="422424"/>
            </a:xfrm>
            <a:prstGeom prst="parallelogram">
              <a:avLst/>
            </a:prstGeom>
            <a:grpFill/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zh-CN" altLang="en-US" sz="1200" b="1" dirty="0" smtClean="0">
                  <a:solidFill>
                    <a:schemeClr val="bg1"/>
                  </a:solidFill>
                </a:rPr>
                <a:t>大口径环形排布折弯管道焊接用定位工装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18"/>
          <p:cNvGrpSpPr/>
          <p:nvPr/>
        </p:nvGrpSpPr>
        <p:grpSpPr>
          <a:xfrm>
            <a:off x="6406852" y="1563638"/>
            <a:ext cx="2269604" cy="3024336"/>
            <a:chOff x="6406852" y="1563638"/>
            <a:chExt cx="2269604" cy="3024336"/>
          </a:xfrm>
        </p:grpSpPr>
        <p:pic>
          <p:nvPicPr>
            <p:cNvPr id="22" name="Picture 5" descr="C:\Users\Administrator\Desktop\新建文件夹\一种高频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774" r="5857"/>
            <a:stretch>
              <a:fillRect/>
            </a:stretch>
          </p:blipFill>
          <p:spPr bwMode="auto">
            <a:xfrm>
              <a:off x="6588224" y="1563638"/>
              <a:ext cx="1728192" cy="2524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平行四边形 22"/>
            <p:cNvSpPr/>
            <p:nvPr/>
          </p:nvSpPr>
          <p:spPr bwMode="auto">
            <a:xfrm>
              <a:off x="6406852" y="4165550"/>
              <a:ext cx="2269604" cy="422424"/>
            </a:xfrm>
            <a:prstGeom prst="parallelogram">
              <a:avLst/>
            </a:prstGeom>
            <a:solidFill>
              <a:srgbClr val="0070C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zh-CN" altLang="en-US" sz="1200" b="1" dirty="0" smtClean="0">
                  <a:solidFill>
                    <a:schemeClr val="bg1"/>
                  </a:solidFill>
                </a:rPr>
                <a:t>一种高频感应全桥谐振电感装置及其制作方法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251520" y="915566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rgbClr val="1A3F6C"/>
                </a:solidFill>
                <a:latin typeface="+mn-ea"/>
                <a:ea typeface="+mn-ea"/>
              </a:rPr>
              <a:t>顺昌集团目前已拥有</a:t>
            </a:r>
            <a:r>
              <a:rPr lang="en-US" altLang="zh-CN" sz="1600" b="1" dirty="0" smtClean="0">
                <a:solidFill>
                  <a:srgbClr val="1A3F6C"/>
                </a:solidFill>
                <a:latin typeface="+mn-ea"/>
                <a:ea typeface="+mn-ea"/>
              </a:rPr>
              <a:t>4</a:t>
            </a:r>
            <a:r>
              <a:rPr lang="zh-CN" altLang="en-US" sz="1600" b="1" dirty="0" smtClean="0">
                <a:solidFill>
                  <a:srgbClr val="1A3F6C"/>
                </a:solidFill>
                <a:latin typeface="+mn-ea"/>
                <a:ea typeface="+mn-ea"/>
              </a:rPr>
              <a:t>项发明专利、各项专利技术</a:t>
            </a:r>
            <a:r>
              <a:rPr lang="en-US" altLang="zh-CN" sz="1600" b="1" dirty="0" smtClean="0">
                <a:solidFill>
                  <a:srgbClr val="1A3F6C"/>
                </a:solidFill>
                <a:latin typeface="+mn-ea"/>
                <a:ea typeface="+mn-ea"/>
              </a:rPr>
              <a:t>117</a:t>
            </a:r>
            <a:r>
              <a:rPr lang="zh-CN" altLang="en-US" sz="1600" b="1" dirty="0" smtClean="0">
                <a:solidFill>
                  <a:srgbClr val="1A3F6C"/>
                </a:solidFill>
                <a:latin typeface="+mn-ea"/>
                <a:ea typeface="+mn-ea"/>
              </a:rPr>
              <a:t>项，</a:t>
            </a:r>
            <a:r>
              <a:rPr lang="zh-CN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其中涉及余热回收技术专利</a:t>
            </a:r>
            <a:r>
              <a:rPr lang="en-US" altLang="zh-CN" sz="1600" b="1" dirty="0" smtClean="0">
                <a:solidFill>
                  <a:srgbClr val="FF0000"/>
                </a:solidFill>
                <a:latin typeface="+mn-ea"/>
                <a:ea typeface="+mn-ea"/>
              </a:rPr>
              <a:t>10</a:t>
            </a:r>
            <a:r>
              <a:rPr lang="zh-CN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项</a:t>
            </a:r>
            <a:endParaRPr lang="zh-CN" altLang="en-US" sz="16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3964"/>
            <a:ext cx="9144000" cy="1301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530" name="TextBox 18"/>
          <p:cNvSpPr txBox="1">
            <a:spLocks noChangeArrowheads="1"/>
          </p:cNvSpPr>
          <p:nvPr/>
        </p:nvSpPr>
        <p:spPr bwMode="auto">
          <a:xfrm>
            <a:off x="516126" y="74614"/>
            <a:ext cx="7489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③</a:t>
            </a:r>
            <a:endParaRPr lang="zh-CN" altLang="en-US" sz="44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-12700" y="566738"/>
            <a:ext cx="481013" cy="0"/>
          </a:xfrm>
          <a:prstGeom prst="line">
            <a:avLst/>
          </a:prstGeom>
          <a:ln w="381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258888" y="574675"/>
            <a:ext cx="7885112" cy="0"/>
          </a:xfrm>
          <a:prstGeom prst="line">
            <a:avLst/>
          </a:prstGeom>
          <a:ln w="381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TextBox 26"/>
          <p:cNvSpPr txBox="1">
            <a:spLocks noChangeArrowheads="1"/>
          </p:cNvSpPr>
          <p:nvPr/>
        </p:nvSpPr>
        <p:spPr bwMode="auto">
          <a:xfrm>
            <a:off x="1258888" y="185738"/>
            <a:ext cx="26869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合肥顺昌余热 </a:t>
            </a:r>
            <a:r>
              <a:rPr lang="en-US" altLang="zh-CN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· </a:t>
            </a:r>
            <a:r>
              <a:rPr lang="zh-CN" altLang="en-US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荣誉资质</a:t>
            </a:r>
            <a:endParaRPr lang="zh-CN" altLang="en-US" b="1" dirty="0">
              <a:solidFill>
                <a:srgbClr val="0D0D0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5" name="图片 24" descr="顺昌画册修改-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637406"/>
            <a:ext cx="7560840" cy="431060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3964"/>
            <a:ext cx="9144000" cy="1301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84683" y="1108075"/>
            <a:ext cx="17043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9600" b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9600" b="1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-12700" y="1885950"/>
            <a:ext cx="1782763" cy="0"/>
          </a:xfrm>
          <a:prstGeom prst="line">
            <a:avLst/>
          </a:prstGeom>
          <a:ln w="952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12" idx="3"/>
          </p:cNvCxnSpPr>
          <p:nvPr/>
        </p:nvCxnSpPr>
        <p:spPr>
          <a:xfrm flipV="1">
            <a:off x="3488996" y="1879601"/>
            <a:ext cx="5647069" cy="13304"/>
          </a:xfrm>
          <a:prstGeom prst="line">
            <a:avLst/>
          </a:prstGeom>
          <a:ln w="952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635375" y="1033463"/>
            <a:ext cx="42883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余热利用系统原理</a:t>
            </a:r>
            <a:endParaRPr lang="zh-CN" altLang="en-US" sz="4000" b="1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924300" y="2211388"/>
            <a:ext cx="14077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hlinkClick r:id="rId3" action="ppaction://hlinksldjump"/>
              </a:rPr>
              <a:t>① </a:t>
            </a:r>
            <a:r>
              <a:rPr lang="zh-CN" altLang="en-US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hlinkClick r:id="rId3" action="ppaction://hlinksldjump"/>
              </a:rPr>
              <a:t>系统原理</a:t>
            </a:r>
            <a:endParaRPr lang="zh-CN" altLang="en-US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924300" y="2638425"/>
            <a:ext cx="14077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hlinkClick r:id="rId4" action="ppaction://hlinksldjump"/>
              </a:rPr>
              <a:t>② </a:t>
            </a:r>
            <a:r>
              <a:rPr lang="zh-CN" altLang="en-US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hlinkClick r:id="rId4" action="ppaction://hlinksldjump"/>
              </a:rPr>
              <a:t>回收原理</a:t>
            </a:r>
            <a:endParaRPr lang="zh-CN" altLang="en-US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924300" y="3003798"/>
            <a:ext cx="14077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hlinkClick r:id="rId5" action="ppaction://hlinksldjump"/>
              </a:rPr>
              <a:t>③ </a:t>
            </a:r>
            <a:r>
              <a:rPr lang="zh-CN" altLang="en-US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hlinkClick r:id="rId5" action="ppaction://hlinksldjump"/>
              </a:rPr>
              <a:t>热水应用</a:t>
            </a:r>
            <a:endParaRPr lang="zh-CN" altLang="en-US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23928" y="3363838"/>
            <a:ext cx="14077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hlinkClick r:id="rId6" action="ppaction://hlinksldjump"/>
              </a:rPr>
              <a:t>④</a:t>
            </a:r>
            <a:r>
              <a:rPr lang="en-US" altLang="zh-CN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hlinkClick r:id="rId6" action="ppaction://hlinksldjump"/>
              </a:rPr>
              <a:t> </a:t>
            </a:r>
            <a:r>
              <a:rPr lang="zh-CN" altLang="en-US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hlinkClick r:id="rId6" action="ppaction://hlinksldjump"/>
              </a:rPr>
              <a:t>系统优势</a:t>
            </a:r>
            <a:endParaRPr lang="zh-CN" altLang="en-US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8" grpId="0"/>
      <p:bldP spid="29" grpId="0"/>
      <p:bldP spid="3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3964"/>
            <a:ext cx="9144000" cy="1301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482" name="TextBox 39"/>
          <p:cNvSpPr txBox="1">
            <a:spLocks noChangeArrowheads="1"/>
          </p:cNvSpPr>
          <p:nvPr/>
        </p:nvSpPr>
        <p:spPr bwMode="auto">
          <a:xfrm>
            <a:off x="516126" y="74614"/>
            <a:ext cx="7489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②</a:t>
            </a:r>
            <a:endParaRPr lang="zh-CN" altLang="en-US" sz="44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-12700" y="566738"/>
            <a:ext cx="481013" cy="0"/>
          </a:xfrm>
          <a:prstGeom prst="line">
            <a:avLst/>
          </a:prstGeom>
          <a:ln w="381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258888" y="574675"/>
            <a:ext cx="7885112" cy="0"/>
          </a:xfrm>
          <a:prstGeom prst="line">
            <a:avLst/>
          </a:prstGeom>
          <a:ln w="381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5" name="TextBox 42"/>
          <p:cNvSpPr txBox="1">
            <a:spLocks noChangeArrowheads="1"/>
          </p:cNvSpPr>
          <p:nvPr/>
        </p:nvSpPr>
        <p:spPr bwMode="auto">
          <a:xfrm>
            <a:off x="1258888" y="185738"/>
            <a:ext cx="18004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回收型炉灶原理</a:t>
            </a:r>
            <a:endParaRPr lang="zh-CN" altLang="en-US" b="1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3" cstate="print"/>
          <a:srcRect b="27398"/>
          <a:stretch>
            <a:fillRect/>
          </a:stretch>
        </p:blipFill>
        <p:spPr bwMode="auto">
          <a:xfrm>
            <a:off x="119025" y="843558"/>
            <a:ext cx="5317071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5292080" y="1203598"/>
            <a:ext cx="1643410" cy="369332"/>
            <a:chOff x="5580112" y="1203598"/>
            <a:chExt cx="1643410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5580112" y="1203598"/>
              <a:ext cx="378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微软雅黑" pitchFamily="34" charset="-122"/>
                  <a:ea typeface="微软雅黑" pitchFamily="34" charset="-122"/>
                </a:rPr>
                <a:t>※</a:t>
              </a: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84694" y="1203598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技术说明：</a:t>
              </a: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220072" y="1635646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余热回收位置：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炉灶烟道出口，不影响余热充分吸收。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20072" y="2275007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余热回收装置：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炉灶尾部烟气冷凝技术，余热吸收充分，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换热更有效。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20072" y="3108905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以提高总的热利用效率为目的：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 dirty="0" smtClean="0">
                <a:solidFill>
                  <a:srgbClr val="00F26D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1600" dirty="0" smtClean="0">
                <a:solidFill>
                  <a:srgbClr val="00F26D"/>
                </a:solidFill>
                <a:latin typeface="微软雅黑" pitchFamily="34" charset="-122"/>
                <a:ea typeface="微软雅黑" pitchFamily="34" charset="-122"/>
              </a:rPr>
              <a:t>炉灶使用效率</a:t>
            </a:r>
            <a:r>
              <a:rPr lang="en-US" altLang="zh-CN" sz="1600" dirty="0" smtClean="0">
                <a:solidFill>
                  <a:srgbClr val="00F26D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600" dirty="0" smtClean="0">
                <a:solidFill>
                  <a:srgbClr val="00F26D"/>
                </a:solidFill>
                <a:latin typeface="微软雅黑" pitchFamily="34" charset="-122"/>
                <a:ea typeface="微软雅黑" pitchFamily="34" charset="-122"/>
              </a:rPr>
              <a:t>烟气余热回收效率</a:t>
            </a:r>
            <a:endParaRPr lang="zh-CN" altLang="en-US" sz="1600" dirty="0">
              <a:solidFill>
                <a:srgbClr val="00F26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20072" y="3745364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炉灶综合热效率</a:t>
            </a:r>
            <a:r>
              <a:rPr lang="zh-CN" altLang="en-US" sz="1600" dirty="0" smtClean="0">
                <a:solidFill>
                  <a:srgbClr val="00F26D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r>
              <a:rPr lang="en-US" altLang="zh-CN" sz="1600" dirty="0" smtClean="0">
                <a:solidFill>
                  <a:srgbClr val="00F26D"/>
                </a:solidFill>
                <a:latin typeface="微软雅黑" pitchFamily="34" charset="-122"/>
                <a:ea typeface="微软雅黑" pitchFamily="34" charset="-122"/>
              </a:rPr>
              <a:t>30%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3964"/>
            <a:ext cx="9144000" cy="1301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482" name="TextBox 39"/>
          <p:cNvSpPr txBox="1">
            <a:spLocks noChangeArrowheads="1"/>
          </p:cNvSpPr>
          <p:nvPr/>
        </p:nvSpPr>
        <p:spPr bwMode="auto">
          <a:xfrm>
            <a:off x="516128" y="74613"/>
            <a:ext cx="7489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4400" b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①</a:t>
            </a:r>
            <a:endParaRPr lang="zh-CN" altLang="en-US" sz="4400" b="1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-12700" y="566738"/>
            <a:ext cx="481013" cy="0"/>
          </a:xfrm>
          <a:prstGeom prst="line">
            <a:avLst/>
          </a:prstGeom>
          <a:ln w="381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258888" y="574675"/>
            <a:ext cx="7885112" cy="0"/>
          </a:xfrm>
          <a:prstGeom prst="line">
            <a:avLst/>
          </a:prstGeom>
          <a:ln w="381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5" name="TextBox 42"/>
          <p:cNvSpPr txBox="1">
            <a:spLocks noChangeArrowheads="1"/>
          </p:cNvSpPr>
          <p:nvPr/>
        </p:nvSpPr>
        <p:spPr bwMode="auto">
          <a:xfrm>
            <a:off x="1258888" y="185738"/>
            <a:ext cx="2031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余热回收系统原理</a:t>
            </a:r>
            <a:endParaRPr lang="zh-CN" altLang="en-US" b="1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C:\Users\Administrator\Desktop\系统工作原理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87624" y="624096"/>
            <a:ext cx="6912768" cy="43702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5115643"/>
  <p:tag name="MH_LIBRARY" val="GRAPHIC"/>
  <p:tag name="MH_ORDER" val="Straight Connector 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5115643"/>
  <p:tag name="MH_LIBRARY" val="GRAPHIC"/>
  <p:tag name="MH_ORDER" val="Straight Connector 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25221815"/>
  <p:tag name="MH_LIBRARY" val="GRAPHIC"/>
  <p:tag name="MH_TYPE" val="Other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25221815"/>
  <p:tag name="MH_LIBRARY" val="GRAPHIC"/>
  <p:tag name="MH_TYPE" val="Other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2522181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2522181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2522181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25221815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25221815"/>
  <p:tag name="MH_LIBRARY" val="GRAPHIC"/>
  <p:tag name="MH_TYPE" val="SubTitle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25221815"/>
  <p:tag name="MH_LIBRARY" val="GRAPHIC"/>
  <p:tag name="MH_TYPE" val="SubTitle"/>
  <p:tag name="MH_ORDER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25221815"/>
  <p:tag name="MH_LIBRARY" val="GRAPHIC"/>
  <p:tag name="MH_TYPE" val="Text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5115643"/>
  <p:tag name="MH_LIBRARY" val="GRAPHIC"/>
  <p:tag name="MH_ORDER" val="组合 3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25221815"/>
  <p:tag name="MH_LIBRARY" val="GRAPHIC"/>
  <p:tag name="MH_TYPE" val="Text"/>
  <p:tag name="MH_ORDER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25221815"/>
  <p:tag name="MH_LIBRARY" val="GRAPHIC"/>
  <p:tag name="MH_TYPE" val="Text"/>
  <p:tag name="MH_ORDER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5155012"/>
  <p:tag name="MH_LIBRARY" val="GRAPHIC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5155012"/>
  <p:tag name="MH_LIBRARY" val="GRAPHIC"/>
  <p:tag name="MH_ORDER" val="文本框 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5115643"/>
  <p:tag name="MH_LIBRARY" val="GRAPHIC"/>
  <p:tag name="MH_ORDER" val="Straight Connector 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5115643"/>
  <p:tag name="MH_LIBRARY" val="GRAPHIC"/>
  <p:tag name="MH_ORDER" val="组合 3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5115643"/>
  <p:tag name="MH_LIBRARY" val="GRAPHIC"/>
  <p:tag name="MH_ORDER" val="Straight Connector 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5115643"/>
  <p:tag name="MH_LIBRARY" val="GRAPHIC"/>
  <p:tag name="MH_ORDER" val="组合 3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5115643"/>
  <p:tag name="MH_LIBRARY" val="GRAPHIC"/>
  <p:tag name="MH_ORDER" val="Straight Connector 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5115643"/>
  <p:tag name="MH_LIBRARY" val="GRAPHIC"/>
  <p:tag name="MH_ORDER" val="组合 4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5115643"/>
  <p:tag name="MH_LIBRARY" val="GRAPHIC"/>
  <p:tag name="MH_ORDER" val="组合 4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1306</Words>
  <Application>Microsoft Office PowerPoint</Application>
  <PresentationFormat>全屏显示(16:9)</PresentationFormat>
  <Paragraphs>168</Paragraphs>
  <Slides>20</Slides>
  <Notes>19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YH—PC</dc:creator>
  <cp:lastModifiedBy>Administrator</cp:lastModifiedBy>
  <cp:revision>16</cp:revision>
  <dcterms:modified xsi:type="dcterms:W3CDTF">2016-11-24T06:25:41Z</dcterms:modified>
</cp:coreProperties>
</file>